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7315200" cy="9601200"/>
  <p:defaultTextStyle>
    <a:defPPr>
      <a:defRPr lang="en-US"/>
    </a:defPPr>
    <a:lvl1pPr marL="0" algn="l" defTabSz="3038632" rtl="0" eaLnBrk="1" latinLnBrk="0" hangingPunct="1">
      <a:defRPr sz="5973" kern="1200">
        <a:solidFill>
          <a:schemeClr val="tx1"/>
        </a:solidFill>
        <a:latin typeface="+mn-lt"/>
        <a:ea typeface="+mn-ea"/>
        <a:cs typeface="+mn-cs"/>
      </a:defRPr>
    </a:lvl1pPr>
    <a:lvl2pPr marL="1519316" algn="l" defTabSz="3038632" rtl="0" eaLnBrk="1" latinLnBrk="0" hangingPunct="1">
      <a:defRPr sz="5973" kern="1200">
        <a:solidFill>
          <a:schemeClr val="tx1"/>
        </a:solidFill>
        <a:latin typeface="+mn-lt"/>
        <a:ea typeface="+mn-ea"/>
        <a:cs typeface="+mn-cs"/>
      </a:defRPr>
    </a:lvl2pPr>
    <a:lvl3pPr marL="3038632" algn="l" defTabSz="3038632" rtl="0" eaLnBrk="1" latinLnBrk="0" hangingPunct="1">
      <a:defRPr sz="5973" kern="1200">
        <a:solidFill>
          <a:schemeClr val="tx1"/>
        </a:solidFill>
        <a:latin typeface="+mn-lt"/>
        <a:ea typeface="+mn-ea"/>
        <a:cs typeface="+mn-cs"/>
      </a:defRPr>
    </a:lvl3pPr>
    <a:lvl4pPr marL="4557948" algn="l" defTabSz="3038632" rtl="0" eaLnBrk="1" latinLnBrk="0" hangingPunct="1">
      <a:defRPr sz="5973" kern="1200">
        <a:solidFill>
          <a:schemeClr val="tx1"/>
        </a:solidFill>
        <a:latin typeface="+mn-lt"/>
        <a:ea typeface="+mn-ea"/>
        <a:cs typeface="+mn-cs"/>
      </a:defRPr>
    </a:lvl4pPr>
    <a:lvl5pPr marL="6077263" algn="l" defTabSz="3038632" rtl="0" eaLnBrk="1" latinLnBrk="0" hangingPunct="1">
      <a:defRPr sz="5973" kern="1200">
        <a:solidFill>
          <a:schemeClr val="tx1"/>
        </a:solidFill>
        <a:latin typeface="+mn-lt"/>
        <a:ea typeface="+mn-ea"/>
        <a:cs typeface="+mn-cs"/>
      </a:defRPr>
    </a:lvl5pPr>
    <a:lvl6pPr marL="7596581" algn="l" defTabSz="3038632" rtl="0" eaLnBrk="1" latinLnBrk="0" hangingPunct="1">
      <a:defRPr sz="5973" kern="1200">
        <a:solidFill>
          <a:schemeClr val="tx1"/>
        </a:solidFill>
        <a:latin typeface="+mn-lt"/>
        <a:ea typeface="+mn-ea"/>
        <a:cs typeface="+mn-cs"/>
      </a:defRPr>
    </a:lvl6pPr>
    <a:lvl7pPr marL="9115897" algn="l" defTabSz="3038632" rtl="0" eaLnBrk="1" latinLnBrk="0" hangingPunct="1">
      <a:defRPr sz="5973" kern="1200">
        <a:solidFill>
          <a:schemeClr val="tx1"/>
        </a:solidFill>
        <a:latin typeface="+mn-lt"/>
        <a:ea typeface="+mn-ea"/>
        <a:cs typeface="+mn-cs"/>
      </a:defRPr>
    </a:lvl7pPr>
    <a:lvl8pPr marL="10635212" algn="l" defTabSz="3038632" rtl="0" eaLnBrk="1" latinLnBrk="0" hangingPunct="1">
      <a:defRPr sz="5973" kern="1200">
        <a:solidFill>
          <a:schemeClr val="tx1"/>
        </a:solidFill>
        <a:latin typeface="+mn-lt"/>
        <a:ea typeface="+mn-ea"/>
        <a:cs typeface="+mn-cs"/>
      </a:defRPr>
    </a:lvl8pPr>
    <a:lvl9pPr marL="12154530" algn="l" defTabSz="3038632" rtl="0" eaLnBrk="1" latinLnBrk="0" hangingPunct="1">
      <a:defRPr sz="5973" kern="1200">
        <a:solidFill>
          <a:schemeClr val="tx1"/>
        </a:solidFill>
        <a:latin typeface="+mn-lt"/>
        <a:ea typeface="+mn-ea"/>
        <a:cs typeface="+mn-cs"/>
      </a:defRPr>
    </a:lvl9pPr>
  </p:defaultTextStyle>
  <p:extLst>
    <p:ext uri="{EFAFB233-063F-42B5-8137-9DF3F51BA10A}">
      <p15:sldGuideLst xmlns:p15="http://schemas.microsoft.com/office/powerpoint/2012/main">
        <p15:guide id="1" pos="6736" userDrawn="1">
          <p15:clr>
            <a:srgbClr val="A4A3A4"/>
          </p15:clr>
        </p15:guide>
        <p15:guide id="2" orient="horz" pos="10647" userDrawn="1">
          <p15:clr>
            <a:srgbClr val="A4A3A4"/>
          </p15:clr>
        </p15:guide>
        <p15:guide id="3" orient="horz" pos="9535"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A5E262-53AA-C16D-DEE0-881C648C6852}" name="Гость" initials="Го" userId="S::urn:spo:tenantanon#2a543d45-a972-4474-9d53-dcf1a97e162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51"/>
    <a:srgbClr val="A1A1A1"/>
    <a:srgbClr val="CDD2DE"/>
    <a:srgbClr val="F3F5FA"/>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5" d="100"/>
          <a:sy n="35" d="100"/>
        </p:scale>
        <p:origin x="4098" y="60"/>
      </p:cViewPr>
      <p:guideLst>
        <p:guide pos="6736"/>
        <p:guide orient="horz" pos="10647"/>
        <p:guide orient="horz" pos="9535"/>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6/11/relationships/changesInfo" Target="changesInfos/changesInfo1.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sandrs Bubovičs" userId="950217d6-be08-4583-b05e-93e7365d32ed" providerId="ADAL" clId="{3F9A0C33-0A56-471E-B784-566A59756EBE}"/>
    <pc:docChg chg="modSld">
      <pc:chgData name="Aleksandrs Bubovičs" userId="950217d6-be08-4583-b05e-93e7365d32ed" providerId="ADAL" clId="{3F9A0C33-0A56-471E-B784-566A59756EBE}" dt="2026-10-14T11:01:52.096" v="3" actId="20577"/>
      <pc:docMkLst>
        <pc:docMk/>
      </pc:docMkLst>
      <pc:sldChg chg="modSp mod">
        <pc:chgData name="Aleksandrs Bubovičs" userId="950217d6-be08-4583-b05e-93e7365d32ed" providerId="ADAL" clId="{3F9A0C33-0A56-471E-B784-566A59756EBE}" dt="2026-10-14T11:01:52.096" v="3" actId="20577"/>
        <pc:sldMkLst>
          <pc:docMk/>
          <pc:sldMk cId="3008761780" sldId="257"/>
        </pc:sldMkLst>
        <pc:spChg chg="mod">
          <ac:chgData name="Aleksandrs Bubovičs" userId="950217d6-be08-4583-b05e-93e7365d32ed" providerId="ADAL" clId="{3F9A0C33-0A56-471E-B784-566A59756EBE}" dt="2026-10-14T11:01:52.096" v="3" actId="20577"/>
          <ac:spMkLst>
            <pc:docMk/>
            <pc:sldMk cId="3008761780" sldId="257"/>
            <ac:spMk id="32" creationId="{E9774B50-BDDF-4A80-E280-CB65DA4138D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0158C5BC-9A70-462C-B28D-9600239EAC64}" type="datetimeFigureOut">
              <a:rPr lang="en-US" smtClean="0"/>
              <a:pPr/>
              <a:t>10/14/2026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1533006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6CC2317-6751-4CD4-9995-8782DD78E936}" type="datetimeFigureOut">
              <a:rPr lang="en-US" smtClean="0"/>
              <a:pPr/>
              <a:t>10/14/2026</a:t>
            </a:fld>
            <a:endParaRPr lang="en-US"/>
          </a:p>
        </p:txBody>
      </p:sp>
      <p:sp>
        <p:nvSpPr>
          <p:cNvPr id="4" name="Slide Image Placeholder 3"/>
          <p:cNvSpPr>
            <a:spLocks noGrp="1" noRot="1" noChangeAspect="1"/>
          </p:cNvSpPr>
          <p:nvPr>
            <p:ph type="sldImg" idx="2"/>
          </p:nvPr>
        </p:nvSpPr>
        <p:spPr>
          <a:xfrm>
            <a:off x="2386013" y="720725"/>
            <a:ext cx="254317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26A1A87D-CAF7-4BDC-A0D3-C0DBEDE81619}" type="slidenum">
              <a:rPr lang="en-US" smtClean="0"/>
              <a:pPr/>
              <a:t>‹#›</a:t>
            </a:fld>
            <a:endParaRPr lang="en-US"/>
          </a:p>
        </p:txBody>
      </p:sp>
    </p:spTree>
    <p:extLst>
      <p:ext uri="{BB962C8B-B14F-4D97-AF65-F5344CB8AC3E}">
        <p14:creationId xmlns:p14="http://schemas.microsoft.com/office/powerpoint/2010/main" val="2675050545"/>
      </p:ext>
    </p:extLst>
  </p:cSld>
  <p:clrMap bg1="lt1" tx1="dk1" bg2="lt2" tx2="dk2" accent1="accent1" accent2="accent2" accent3="accent3" accent4="accent4" accent5="accent5" accent6="accent6" hlink="hlink" folHlink="folHlink"/>
  <p:notesStyle>
    <a:lvl1pPr marL="0" algn="l" defTabSz="3038632" rtl="0" eaLnBrk="1" latinLnBrk="0" hangingPunct="1">
      <a:defRPr sz="4036" kern="1200">
        <a:solidFill>
          <a:schemeClr val="tx1"/>
        </a:solidFill>
        <a:latin typeface="+mn-lt"/>
        <a:ea typeface="+mn-ea"/>
        <a:cs typeface="+mn-cs"/>
      </a:defRPr>
    </a:lvl1pPr>
    <a:lvl2pPr marL="1519316" algn="l" defTabSz="3038632" rtl="0" eaLnBrk="1" latinLnBrk="0" hangingPunct="1">
      <a:defRPr sz="4036" kern="1200">
        <a:solidFill>
          <a:schemeClr val="tx1"/>
        </a:solidFill>
        <a:latin typeface="+mn-lt"/>
        <a:ea typeface="+mn-ea"/>
        <a:cs typeface="+mn-cs"/>
      </a:defRPr>
    </a:lvl2pPr>
    <a:lvl3pPr marL="3038632" algn="l" defTabSz="3038632" rtl="0" eaLnBrk="1" latinLnBrk="0" hangingPunct="1">
      <a:defRPr sz="4036" kern="1200">
        <a:solidFill>
          <a:schemeClr val="tx1"/>
        </a:solidFill>
        <a:latin typeface="+mn-lt"/>
        <a:ea typeface="+mn-ea"/>
        <a:cs typeface="+mn-cs"/>
      </a:defRPr>
    </a:lvl3pPr>
    <a:lvl4pPr marL="4557948" algn="l" defTabSz="3038632" rtl="0" eaLnBrk="1" latinLnBrk="0" hangingPunct="1">
      <a:defRPr sz="4036" kern="1200">
        <a:solidFill>
          <a:schemeClr val="tx1"/>
        </a:solidFill>
        <a:latin typeface="+mn-lt"/>
        <a:ea typeface="+mn-ea"/>
        <a:cs typeface="+mn-cs"/>
      </a:defRPr>
    </a:lvl4pPr>
    <a:lvl5pPr marL="6077263" algn="l" defTabSz="3038632" rtl="0" eaLnBrk="1" latinLnBrk="0" hangingPunct="1">
      <a:defRPr sz="4036" kern="1200">
        <a:solidFill>
          <a:schemeClr val="tx1"/>
        </a:solidFill>
        <a:latin typeface="+mn-lt"/>
        <a:ea typeface="+mn-ea"/>
        <a:cs typeface="+mn-cs"/>
      </a:defRPr>
    </a:lvl5pPr>
    <a:lvl6pPr marL="7596581" algn="l" defTabSz="3038632" rtl="0" eaLnBrk="1" latinLnBrk="0" hangingPunct="1">
      <a:defRPr sz="4036" kern="1200">
        <a:solidFill>
          <a:schemeClr val="tx1"/>
        </a:solidFill>
        <a:latin typeface="+mn-lt"/>
        <a:ea typeface="+mn-ea"/>
        <a:cs typeface="+mn-cs"/>
      </a:defRPr>
    </a:lvl6pPr>
    <a:lvl7pPr marL="9115897" algn="l" defTabSz="3038632" rtl="0" eaLnBrk="1" latinLnBrk="0" hangingPunct="1">
      <a:defRPr sz="4036" kern="1200">
        <a:solidFill>
          <a:schemeClr val="tx1"/>
        </a:solidFill>
        <a:latin typeface="+mn-lt"/>
        <a:ea typeface="+mn-ea"/>
        <a:cs typeface="+mn-cs"/>
      </a:defRPr>
    </a:lvl7pPr>
    <a:lvl8pPr marL="10635212" algn="l" defTabSz="3038632" rtl="0" eaLnBrk="1" latinLnBrk="0" hangingPunct="1">
      <a:defRPr sz="4036" kern="1200">
        <a:solidFill>
          <a:schemeClr val="tx1"/>
        </a:solidFill>
        <a:latin typeface="+mn-lt"/>
        <a:ea typeface="+mn-ea"/>
        <a:cs typeface="+mn-cs"/>
      </a:defRPr>
    </a:lvl8pPr>
    <a:lvl9pPr marL="12154530" algn="l" defTabSz="3038632" rtl="0" eaLnBrk="1" latinLnBrk="0" hangingPunct="1">
      <a:defRPr sz="403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0x40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8" y="5404019"/>
            <a:ext cx="9822997"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6" name="Text Placeholder 5"/>
          <p:cNvSpPr>
            <a:spLocks noGrp="1"/>
          </p:cNvSpPr>
          <p:nvPr>
            <p:ph type="body" sz="quarter" idx="11" hasCustomPrompt="1"/>
          </p:nvPr>
        </p:nvSpPr>
        <p:spPr>
          <a:xfrm>
            <a:off x="449464" y="4894171"/>
            <a:ext cx="9815243"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INTRODUCTION or ABSTRACT</a:t>
            </a:r>
          </a:p>
        </p:txBody>
      </p:sp>
      <p:sp>
        <p:nvSpPr>
          <p:cNvPr id="20" name="Text Placeholder 5"/>
          <p:cNvSpPr>
            <a:spLocks noGrp="1"/>
          </p:cNvSpPr>
          <p:nvPr>
            <p:ph type="body" sz="quarter" idx="20" hasCustomPrompt="1"/>
          </p:nvPr>
        </p:nvSpPr>
        <p:spPr>
          <a:xfrm>
            <a:off x="449461" y="13122563"/>
            <a:ext cx="9809044"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OBJECTIVES</a:t>
            </a:r>
          </a:p>
        </p:txBody>
      </p:sp>
      <p:sp>
        <p:nvSpPr>
          <p:cNvPr id="25" name="Text Placeholder 5"/>
          <p:cNvSpPr>
            <a:spLocks noGrp="1"/>
          </p:cNvSpPr>
          <p:nvPr>
            <p:ph type="body" sz="quarter" idx="25" hasCustomPrompt="1"/>
          </p:nvPr>
        </p:nvSpPr>
        <p:spPr>
          <a:xfrm>
            <a:off x="11128791" y="4933193"/>
            <a:ext cx="9768871"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CONCLUSIONS</a:t>
            </a:r>
          </a:p>
        </p:txBody>
      </p:sp>
      <p:sp>
        <p:nvSpPr>
          <p:cNvPr id="26" name="Text Placeholder 3"/>
          <p:cNvSpPr>
            <a:spLocks noGrp="1"/>
          </p:cNvSpPr>
          <p:nvPr>
            <p:ph type="body" sz="quarter" idx="26" hasCustomPrompt="1"/>
          </p:nvPr>
        </p:nvSpPr>
        <p:spPr>
          <a:xfrm>
            <a:off x="11128791" y="5511551"/>
            <a:ext cx="9768871"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27" name="Text Placeholder 5"/>
          <p:cNvSpPr>
            <a:spLocks noGrp="1"/>
          </p:cNvSpPr>
          <p:nvPr>
            <p:ph type="body" sz="quarter" idx="27" hasCustomPrompt="1"/>
          </p:nvPr>
        </p:nvSpPr>
        <p:spPr>
          <a:xfrm>
            <a:off x="11129760" y="13109968"/>
            <a:ext cx="9765127"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REFERENCES</a:t>
            </a:r>
          </a:p>
        </p:txBody>
      </p:sp>
      <p:sp>
        <p:nvSpPr>
          <p:cNvPr id="28" name="Text Placeholder 3"/>
          <p:cNvSpPr>
            <a:spLocks noGrp="1"/>
          </p:cNvSpPr>
          <p:nvPr>
            <p:ph type="body" sz="quarter" idx="28" hasCustomPrompt="1"/>
          </p:nvPr>
        </p:nvSpPr>
        <p:spPr>
          <a:xfrm>
            <a:off x="11129884" y="13671885"/>
            <a:ext cx="9768871"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29" name="Text Placeholder 5"/>
          <p:cNvSpPr>
            <a:spLocks noGrp="1"/>
          </p:cNvSpPr>
          <p:nvPr>
            <p:ph type="body" sz="quarter" idx="29" hasCustomPrompt="1"/>
          </p:nvPr>
        </p:nvSpPr>
        <p:spPr>
          <a:xfrm>
            <a:off x="11120966" y="23623969"/>
            <a:ext cx="9768871"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ACKNOWLEDGEMENTS or  CONTACT</a:t>
            </a:r>
          </a:p>
        </p:txBody>
      </p:sp>
      <p:sp>
        <p:nvSpPr>
          <p:cNvPr id="30" name="Text Placeholder 3"/>
          <p:cNvSpPr>
            <a:spLocks noGrp="1"/>
          </p:cNvSpPr>
          <p:nvPr>
            <p:ph type="body" sz="quarter" idx="30" hasCustomPrompt="1"/>
          </p:nvPr>
        </p:nvSpPr>
        <p:spPr>
          <a:xfrm>
            <a:off x="11121126" y="24192708"/>
            <a:ext cx="9773763"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60" name="Text Placeholder 3"/>
          <p:cNvSpPr>
            <a:spLocks noGrp="1"/>
          </p:cNvSpPr>
          <p:nvPr>
            <p:ph type="body" sz="quarter" idx="96" hasCustomPrompt="1"/>
          </p:nvPr>
        </p:nvSpPr>
        <p:spPr>
          <a:xfrm>
            <a:off x="440617" y="13672174"/>
            <a:ext cx="9815242"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76" name="Text Placeholder 76"/>
          <p:cNvSpPr>
            <a:spLocks noGrp="1"/>
          </p:cNvSpPr>
          <p:nvPr>
            <p:ph type="body" sz="quarter" idx="150" hasCustomPrompt="1"/>
          </p:nvPr>
        </p:nvSpPr>
        <p:spPr>
          <a:xfrm>
            <a:off x="449461" y="3574467"/>
            <a:ext cx="15921270" cy="651856"/>
          </a:xfrm>
          <a:prstGeom prst="rect">
            <a:avLst/>
          </a:prstGeom>
        </p:spPr>
        <p:txBody>
          <a:bodyPr lIns="95646" tIns="47823" rIns="95646" bIns="47823" anchor="t" anchorCtr="0">
            <a:normAutofit/>
          </a:bodyPr>
          <a:lstStyle>
            <a:lvl1pPr marL="0" indent="0" algn="l">
              <a:buFontTx/>
              <a:buNone/>
              <a:defRPr sz="3815" b="0" i="0">
                <a:solidFill>
                  <a:schemeClr val="tx2"/>
                </a:solidFill>
                <a:latin typeface="Helvetica Light" panose="020B0403020202020204" pitchFamily="34" charset="0"/>
              </a:defRPr>
            </a:lvl1pPr>
            <a:lvl2pPr>
              <a:buFontTx/>
              <a:buNone/>
              <a:defRPr sz="5299"/>
            </a:lvl2pPr>
            <a:lvl3pPr>
              <a:buFontTx/>
              <a:buNone/>
              <a:defRPr sz="5299"/>
            </a:lvl3pPr>
            <a:lvl4pPr>
              <a:buFontTx/>
              <a:buNone/>
              <a:defRPr sz="5299"/>
            </a:lvl4pPr>
            <a:lvl5pPr>
              <a:buFontTx/>
              <a:buNone/>
              <a:defRPr sz="5299"/>
            </a:lvl5pPr>
          </a:lstStyle>
          <a:p>
            <a:pPr lvl="0"/>
            <a:r>
              <a:rPr lang="en-US"/>
              <a:t>Click here to add affiliations</a:t>
            </a:r>
          </a:p>
        </p:txBody>
      </p:sp>
      <p:sp>
        <p:nvSpPr>
          <p:cNvPr id="79" name="Text Placeholder 76"/>
          <p:cNvSpPr>
            <a:spLocks noGrp="1"/>
          </p:cNvSpPr>
          <p:nvPr>
            <p:ph type="body" sz="quarter" idx="151" hasCustomPrompt="1"/>
          </p:nvPr>
        </p:nvSpPr>
        <p:spPr>
          <a:xfrm>
            <a:off x="449461" y="2719196"/>
            <a:ext cx="15921270" cy="631480"/>
          </a:xfrm>
          <a:prstGeom prst="rect">
            <a:avLst/>
          </a:prstGeom>
        </p:spPr>
        <p:txBody>
          <a:bodyPr lIns="95646" tIns="47823" rIns="95646" bIns="47823" anchor="t" anchorCtr="0">
            <a:normAutofit/>
          </a:bodyPr>
          <a:lstStyle>
            <a:lvl1pPr marL="0" indent="0" algn="l">
              <a:buFontTx/>
              <a:buNone/>
              <a:defRPr sz="3815" b="0" i="0">
                <a:solidFill>
                  <a:schemeClr val="tx2"/>
                </a:solidFill>
                <a:latin typeface="Helvetica Light" panose="020B0403020202020204" pitchFamily="34" charset="0"/>
              </a:defRPr>
            </a:lvl1pPr>
            <a:lvl2pPr>
              <a:buFontTx/>
              <a:buNone/>
              <a:defRPr sz="5299"/>
            </a:lvl2pPr>
            <a:lvl3pPr>
              <a:buFontTx/>
              <a:buNone/>
              <a:defRPr sz="5299"/>
            </a:lvl3pPr>
            <a:lvl4pPr>
              <a:buFontTx/>
              <a:buNone/>
              <a:defRPr sz="5299"/>
            </a:lvl4pPr>
            <a:lvl5pPr>
              <a:buFontTx/>
              <a:buNone/>
              <a:defRPr sz="5299"/>
            </a:lvl5pPr>
          </a:lstStyle>
          <a:p>
            <a:pPr lvl="0"/>
            <a:r>
              <a:rPr lang="en-US"/>
              <a:t>Click here to add authors</a:t>
            </a:r>
          </a:p>
        </p:txBody>
      </p:sp>
      <p:sp>
        <p:nvSpPr>
          <p:cNvPr id="80" name="Text Placeholder 76"/>
          <p:cNvSpPr>
            <a:spLocks noGrp="1"/>
          </p:cNvSpPr>
          <p:nvPr>
            <p:ph type="body" sz="quarter" idx="153" hasCustomPrompt="1"/>
          </p:nvPr>
        </p:nvSpPr>
        <p:spPr>
          <a:xfrm>
            <a:off x="449461" y="1131440"/>
            <a:ext cx="15921270" cy="1377510"/>
          </a:xfrm>
          <a:prstGeom prst="rect">
            <a:avLst/>
          </a:prstGeom>
        </p:spPr>
        <p:txBody>
          <a:bodyPr lIns="95646" tIns="47823" rIns="95646" bIns="47823" anchor="t" anchorCtr="0">
            <a:normAutofit/>
          </a:bodyPr>
          <a:lstStyle>
            <a:lvl1pPr marL="0" indent="0" algn="l">
              <a:buFontTx/>
              <a:buNone/>
              <a:defRPr sz="6782" b="0" i="0">
                <a:solidFill>
                  <a:schemeClr val="tx2"/>
                </a:solidFill>
                <a:latin typeface="Helvetica Light" panose="020B0403020202020204" pitchFamily="34" charset="0"/>
              </a:defRPr>
            </a:lvl1pPr>
            <a:lvl2pPr>
              <a:buFontTx/>
              <a:buNone/>
              <a:defRPr sz="5299"/>
            </a:lvl2pPr>
            <a:lvl3pPr>
              <a:buFontTx/>
              <a:buNone/>
              <a:defRPr sz="5299"/>
            </a:lvl3pPr>
            <a:lvl4pPr>
              <a:buFontTx/>
              <a:buNone/>
              <a:defRPr sz="5299"/>
            </a:lvl4pPr>
            <a:lvl5pPr>
              <a:buFontTx/>
              <a:buNone/>
              <a:defRPr sz="5299"/>
            </a:lvl5pPr>
          </a:lstStyle>
          <a:p>
            <a:pPr lvl="0"/>
            <a:r>
              <a:rPr lang="en-US"/>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10D6D35B-BF84-2543-92DA-0331C28060CB}"/>
              </a:ext>
            </a:extLst>
          </p:cNvPr>
          <p:cNvSpPr>
            <a:spLocks noGrp="1"/>
          </p:cNvSpPr>
          <p:nvPr>
            <p:ph type="body" sz="quarter" idx="10" hasCustomPrompt="1"/>
          </p:nvPr>
        </p:nvSpPr>
        <p:spPr>
          <a:xfrm>
            <a:off x="440618" y="5404019"/>
            <a:ext cx="9822997"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17" name="Text Placeholder 5">
            <a:extLst>
              <a:ext uri="{FF2B5EF4-FFF2-40B4-BE49-F238E27FC236}">
                <a16:creationId xmlns:a16="http://schemas.microsoft.com/office/drawing/2014/main" id="{0E67470E-2069-0247-A2C5-549920E25D22}"/>
              </a:ext>
            </a:extLst>
          </p:cNvPr>
          <p:cNvSpPr>
            <a:spLocks noGrp="1"/>
          </p:cNvSpPr>
          <p:nvPr>
            <p:ph type="body" sz="quarter" idx="11" hasCustomPrompt="1"/>
          </p:nvPr>
        </p:nvSpPr>
        <p:spPr>
          <a:xfrm>
            <a:off x="449464" y="4894171"/>
            <a:ext cx="9815243"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INTRODUCTION or ABSTRACT</a:t>
            </a:r>
          </a:p>
        </p:txBody>
      </p:sp>
      <p:sp>
        <p:nvSpPr>
          <p:cNvPr id="18" name="Text Placeholder 5">
            <a:extLst>
              <a:ext uri="{FF2B5EF4-FFF2-40B4-BE49-F238E27FC236}">
                <a16:creationId xmlns:a16="http://schemas.microsoft.com/office/drawing/2014/main" id="{EBF0BE94-5404-4541-8F90-23226B2C1A48}"/>
              </a:ext>
            </a:extLst>
          </p:cNvPr>
          <p:cNvSpPr>
            <a:spLocks noGrp="1"/>
          </p:cNvSpPr>
          <p:nvPr>
            <p:ph type="body" sz="quarter" idx="20" hasCustomPrompt="1"/>
          </p:nvPr>
        </p:nvSpPr>
        <p:spPr>
          <a:xfrm>
            <a:off x="449461" y="13122563"/>
            <a:ext cx="9809044"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OBJECTIVES</a:t>
            </a:r>
          </a:p>
        </p:txBody>
      </p:sp>
      <p:sp>
        <p:nvSpPr>
          <p:cNvPr id="19" name="Text Placeholder 5">
            <a:extLst>
              <a:ext uri="{FF2B5EF4-FFF2-40B4-BE49-F238E27FC236}">
                <a16:creationId xmlns:a16="http://schemas.microsoft.com/office/drawing/2014/main" id="{84F03BD7-4104-5C47-8D6D-A9132AF0BD0F}"/>
              </a:ext>
            </a:extLst>
          </p:cNvPr>
          <p:cNvSpPr>
            <a:spLocks noGrp="1"/>
          </p:cNvSpPr>
          <p:nvPr>
            <p:ph type="body" sz="quarter" idx="25" hasCustomPrompt="1"/>
          </p:nvPr>
        </p:nvSpPr>
        <p:spPr>
          <a:xfrm>
            <a:off x="11128791" y="4933193"/>
            <a:ext cx="9768871"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CONCLUSIONS</a:t>
            </a:r>
          </a:p>
        </p:txBody>
      </p:sp>
      <p:sp>
        <p:nvSpPr>
          <p:cNvPr id="21" name="Text Placeholder 3">
            <a:extLst>
              <a:ext uri="{FF2B5EF4-FFF2-40B4-BE49-F238E27FC236}">
                <a16:creationId xmlns:a16="http://schemas.microsoft.com/office/drawing/2014/main" id="{36B70753-7013-2A4C-BD90-5D59ACFC945E}"/>
              </a:ext>
            </a:extLst>
          </p:cNvPr>
          <p:cNvSpPr>
            <a:spLocks noGrp="1"/>
          </p:cNvSpPr>
          <p:nvPr>
            <p:ph type="body" sz="quarter" idx="26" hasCustomPrompt="1"/>
          </p:nvPr>
        </p:nvSpPr>
        <p:spPr>
          <a:xfrm>
            <a:off x="11128791" y="5511551"/>
            <a:ext cx="9768871"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22" name="Text Placeholder 5">
            <a:extLst>
              <a:ext uri="{FF2B5EF4-FFF2-40B4-BE49-F238E27FC236}">
                <a16:creationId xmlns:a16="http://schemas.microsoft.com/office/drawing/2014/main" id="{8AED06A5-20A9-0948-A134-5B15274F1A62}"/>
              </a:ext>
            </a:extLst>
          </p:cNvPr>
          <p:cNvSpPr>
            <a:spLocks noGrp="1"/>
          </p:cNvSpPr>
          <p:nvPr>
            <p:ph type="body" sz="quarter" idx="27" hasCustomPrompt="1"/>
          </p:nvPr>
        </p:nvSpPr>
        <p:spPr>
          <a:xfrm>
            <a:off x="11129760" y="13109968"/>
            <a:ext cx="9765127"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REFERENCES</a:t>
            </a:r>
          </a:p>
        </p:txBody>
      </p:sp>
      <p:sp>
        <p:nvSpPr>
          <p:cNvPr id="23" name="Text Placeholder 3">
            <a:extLst>
              <a:ext uri="{FF2B5EF4-FFF2-40B4-BE49-F238E27FC236}">
                <a16:creationId xmlns:a16="http://schemas.microsoft.com/office/drawing/2014/main" id="{ADFB2D5A-4385-504F-B4BD-D86C35819083}"/>
              </a:ext>
            </a:extLst>
          </p:cNvPr>
          <p:cNvSpPr>
            <a:spLocks noGrp="1"/>
          </p:cNvSpPr>
          <p:nvPr>
            <p:ph type="body" sz="quarter" idx="28" hasCustomPrompt="1"/>
          </p:nvPr>
        </p:nvSpPr>
        <p:spPr>
          <a:xfrm>
            <a:off x="11129884" y="13671885"/>
            <a:ext cx="9768871"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24" name="Text Placeholder 5">
            <a:extLst>
              <a:ext uri="{FF2B5EF4-FFF2-40B4-BE49-F238E27FC236}">
                <a16:creationId xmlns:a16="http://schemas.microsoft.com/office/drawing/2014/main" id="{404410FD-E3D6-A741-9BF5-3A48528295ED}"/>
              </a:ext>
            </a:extLst>
          </p:cNvPr>
          <p:cNvSpPr>
            <a:spLocks noGrp="1"/>
          </p:cNvSpPr>
          <p:nvPr>
            <p:ph type="body" sz="quarter" idx="29" hasCustomPrompt="1"/>
          </p:nvPr>
        </p:nvSpPr>
        <p:spPr>
          <a:xfrm>
            <a:off x="11120966" y="23623969"/>
            <a:ext cx="9768871" cy="538978"/>
          </a:xfrm>
          <a:prstGeom prst="rect">
            <a:avLst/>
          </a:prstGeom>
          <a:solidFill>
            <a:schemeClr val="accent6"/>
          </a:solidFill>
        </p:spPr>
        <p:txBody>
          <a:bodyPr wrap="square" lIns="78446" tIns="78446" rIns="78446" bIns="78446" anchor="ctr" anchorCtr="0">
            <a:spAutoFit/>
          </a:bodyPr>
          <a:lstStyle>
            <a:lvl1pPr marL="0" indent="0" algn="l">
              <a:buNone/>
              <a:defRPr sz="2473" b="1" u="none" baseline="0">
                <a:solidFill>
                  <a:schemeClr val="bg1"/>
                </a:solidFill>
                <a:latin typeface="Helvetica" pitchFamily="2" charset="0"/>
              </a:defRPr>
            </a:lvl1pPr>
          </a:lstStyle>
          <a:p>
            <a:pPr lvl="0"/>
            <a:r>
              <a:rPr lang="en-US"/>
              <a:t>(click to edit)  ACKNOWLEDGEMENTS or  CONTACT</a:t>
            </a:r>
          </a:p>
        </p:txBody>
      </p:sp>
      <p:sp>
        <p:nvSpPr>
          <p:cNvPr id="31" name="Text Placeholder 3">
            <a:extLst>
              <a:ext uri="{FF2B5EF4-FFF2-40B4-BE49-F238E27FC236}">
                <a16:creationId xmlns:a16="http://schemas.microsoft.com/office/drawing/2014/main" id="{74643D01-9E90-AC49-B935-2B13A7A66D36}"/>
              </a:ext>
            </a:extLst>
          </p:cNvPr>
          <p:cNvSpPr>
            <a:spLocks noGrp="1"/>
          </p:cNvSpPr>
          <p:nvPr>
            <p:ph type="body" sz="quarter" idx="30" hasCustomPrompt="1"/>
          </p:nvPr>
        </p:nvSpPr>
        <p:spPr>
          <a:xfrm>
            <a:off x="11121126" y="24192708"/>
            <a:ext cx="9773763"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32" name="Text Placeholder 3">
            <a:extLst>
              <a:ext uri="{FF2B5EF4-FFF2-40B4-BE49-F238E27FC236}">
                <a16:creationId xmlns:a16="http://schemas.microsoft.com/office/drawing/2014/main" id="{72FD442B-6CC3-7C4D-A0F4-DC7320293C69}"/>
              </a:ext>
            </a:extLst>
          </p:cNvPr>
          <p:cNvSpPr>
            <a:spLocks noGrp="1"/>
          </p:cNvSpPr>
          <p:nvPr>
            <p:ph type="body" sz="quarter" idx="96" hasCustomPrompt="1"/>
          </p:nvPr>
        </p:nvSpPr>
        <p:spPr>
          <a:xfrm>
            <a:off x="440617" y="13672174"/>
            <a:ext cx="9815242" cy="765388"/>
          </a:xfrm>
          <a:prstGeom prst="rect">
            <a:avLst/>
          </a:prstGeom>
        </p:spPr>
        <p:txBody>
          <a:bodyPr wrap="square" lIns="196113" tIns="196113" rIns="196113" bIns="196113">
            <a:spAutoFit/>
          </a:bodyPr>
          <a:lstStyle>
            <a:lvl1pPr marL="0" indent="0">
              <a:buNone/>
              <a:defRPr sz="2400">
                <a:solidFill>
                  <a:schemeClr val="tx2"/>
                </a:solidFill>
                <a:latin typeface="Helvetica" pitchFamily="2" charset="0"/>
                <a:cs typeface="Times New Roman" panose="02020603050405020304" pitchFamily="18" charset="0"/>
              </a:defRPr>
            </a:lvl1pPr>
            <a:lvl2pPr marL="900599" indent="-346384">
              <a:defRPr sz="1554">
                <a:latin typeface="Trebuchet MS" pitchFamily="34" charset="0"/>
              </a:defRPr>
            </a:lvl2pPr>
            <a:lvl3pPr marL="1246983" indent="-346384">
              <a:defRPr sz="1554">
                <a:latin typeface="Trebuchet MS" pitchFamily="34" charset="0"/>
              </a:defRPr>
            </a:lvl3pPr>
            <a:lvl4pPr marL="1628006" indent="-381023">
              <a:defRPr sz="1554">
                <a:latin typeface="Trebuchet MS" pitchFamily="34" charset="0"/>
              </a:defRPr>
            </a:lvl4pPr>
            <a:lvl5pPr marL="1905113" indent="-277108">
              <a:defRPr sz="1554">
                <a:latin typeface="Trebuchet MS" pitchFamily="34" charset="0"/>
              </a:defRPr>
            </a:lvl5pPr>
          </a:lstStyle>
          <a:p>
            <a:pPr lvl="0"/>
            <a:r>
              <a:rPr lang="en-US"/>
              <a:t>Type in or paste your text here</a:t>
            </a:r>
          </a:p>
        </p:txBody>
      </p:sp>
      <p:sp>
        <p:nvSpPr>
          <p:cNvPr id="33" name="Text Placeholder 76">
            <a:extLst>
              <a:ext uri="{FF2B5EF4-FFF2-40B4-BE49-F238E27FC236}">
                <a16:creationId xmlns:a16="http://schemas.microsoft.com/office/drawing/2014/main" id="{9747FE7D-AC81-AD47-963F-F2E14AA9747F}"/>
              </a:ext>
            </a:extLst>
          </p:cNvPr>
          <p:cNvSpPr>
            <a:spLocks noGrp="1"/>
          </p:cNvSpPr>
          <p:nvPr>
            <p:ph type="body" sz="quarter" idx="150" hasCustomPrompt="1"/>
          </p:nvPr>
        </p:nvSpPr>
        <p:spPr>
          <a:xfrm>
            <a:off x="449461" y="3574467"/>
            <a:ext cx="15921270" cy="651856"/>
          </a:xfrm>
          <a:prstGeom prst="rect">
            <a:avLst/>
          </a:prstGeom>
        </p:spPr>
        <p:txBody>
          <a:bodyPr lIns="95646" tIns="47823" rIns="95646" bIns="47823" anchor="t" anchorCtr="0">
            <a:normAutofit/>
          </a:bodyPr>
          <a:lstStyle>
            <a:lvl1pPr marL="0" indent="0" algn="l">
              <a:buFontTx/>
              <a:buNone/>
              <a:defRPr sz="3815" b="0" i="0">
                <a:solidFill>
                  <a:schemeClr val="tx2"/>
                </a:solidFill>
                <a:latin typeface="Helvetica Light" panose="020B0403020202020204" pitchFamily="34" charset="0"/>
              </a:defRPr>
            </a:lvl1pPr>
            <a:lvl2pPr>
              <a:buFontTx/>
              <a:buNone/>
              <a:defRPr sz="5299"/>
            </a:lvl2pPr>
            <a:lvl3pPr>
              <a:buFontTx/>
              <a:buNone/>
              <a:defRPr sz="5299"/>
            </a:lvl3pPr>
            <a:lvl4pPr>
              <a:buFontTx/>
              <a:buNone/>
              <a:defRPr sz="5299"/>
            </a:lvl4pPr>
            <a:lvl5pPr>
              <a:buFontTx/>
              <a:buNone/>
              <a:defRPr sz="5299"/>
            </a:lvl5pPr>
          </a:lstStyle>
          <a:p>
            <a:pPr lvl="0"/>
            <a:r>
              <a:rPr lang="en-US"/>
              <a:t>Click here to add affiliations</a:t>
            </a:r>
          </a:p>
        </p:txBody>
      </p:sp>
      <p:sp>
        <p:nvSpPr>
          <p:cNvPr id="34" name="Text Placeholder 76">
            <a:extLst>
              <a:ext uri="{FF2B5EF4-FFF2-40B4-BE49-F238E27FC236}">
                <a16:creationId xmlns:a16="http://schemas.microsoft.com/office/drawing/2014/main" id="{B7EC434E-731B-884C-BB6B-DEFFF8EC666E}"/>
              </a:ext>
            </a:extLst>
          </p:cNvPr>
          <p:cNvSpPr>
            <a:spLocks noGrp="1"/>
          </p:cNvSpPr>
          <p:nvPr>
            <p:ph type="body" sz="quarter" idx="151" hasCustomPrompt="1"/>
          </p:nvPr>
        </p:nvSpPr>
        <p:spPr>
          <a:xfrm>
            <a:off x="449461" y="2719196"/>
            <a:ext cx="15921270" cy="631480"/>
          </a:xfrm>
          <a:prstGeom prst="rect">
            <a:avLst/>
          </a:prstGeom>
        </p:spPr>
        <p:txBody>
          <a:bodyPr lIns="95646" tIns="47823" rIns="95646" bIns="47823" anchor="t" anchorCtr="0">
            <a:normAutofit/>
          </a:bodyPr>
          <a:lstStyle>
            <a:lvl1pPr marL="0" indent="0" algn="l">
              <a:buFontTx/>
              <a:buNone/>
              <a:defRPr sz="3815" b="0" i="0">
                <a:solidFill>
                  <a:schemeClr val="tx2"/>
                </a:solidFill>
                <a:latin typeface="Helvetica Light" panose="020B0403020202020204" pitchFamily="34" charset="0"/>
              </a:defRPr>
            </a:lvl1pPr>
            <a:lvl2pPr>
              <a:buFontTx/>
              <a:buNone/>
              <a:defRPr sz="5299"/>
            </a:lvl2pPr>
            <a:lvl3pPr>
              <a:buFontTx/>
              <a:buNone/>
              <a:defRPr sz="5299"/>
            </a:lvl3pPr>
            <a:lvl4pPr>
              <a:buFontTx/>
              <a:buNone/>
              <a:defRPr sz="5299"/>
            </a:lvl4pPr>
            <a:lvl5pPr>
              <a:buFontTx/>
              <a:buNone/>
              <a:defRPr sz="5299"/>
            </a:lvl5pPr>
          </a:lstStyle>
          <a:p>
            <a:pPr lvl="0"/>
            <a:r>
              <a:rPr lang="en-US"/>
              <a:t>Click here to add authors</a:t>
            </a:r>
          </a:p>
        </p:txBody>
      </p:sp>
      <p:sp>
        <p:nvSpPr>
          <p:cNvPr id="35" name="Text Placeholder 76">
            <a:extLst>
              <a:ext uri="{FF2B5EF4-FFF2-40B4-BE49-F238E27FC236}">
                <a16:creationId xmlns:a16="http://schemas.microsoft.com/office/drawing/2014/main" id="{A82BFA58-0299-AF45-9301-1CF697C54D5F}"/>
              </a:ext>
            </a:extLst>
          </p:cNvPr>
          <p:cNvSpPr>
            <a:spLocks noGrp="1"/>
          </p:cNvSpPr>
          <p:nvPr>
            <p:ph type="body" sz="quarter" idx="153" hasCustomPrompt="1"/>
          </p:nvPr>
        </p:nvSpPr>
        <p:spPr>
          <a:xfrm>
            <a:off x="449461" y="1131440"/>
            <a:ext cx="15921270" cy="1377510"/>
          </a:xfrm>
          <a:prstGeom prst="rect">
            <a:avLst/>
          </a:prstGeom>
        </p:spPr>
        <p:txBody>
          <a:bodyPr lIns="95646" tIns="47823" rIns="95646" bIns="47823" anchor="t" anchorCtr="0">
            <a:normAutofit/>
          </a:bodyPr>
          <a:lstStyle>
            <a:lvl1pPr marL="0" indent="0" algn="l">
              <a:buFontTx/>
              <a:buNone/>
              <a:defRPr sz="6782" b="0" i="0">
                <a:solidFill>
                  <a:schemeClr val="tx2"/>
                </a:solidFill>
                <a:latin typeface="Helvetica Light" panose="020B0403020202020204" pitchFamily="34" charset="0"/>
              </a:defRPr>
            </a:lvl1pPr>
            <a:lvl2pPr>
              <a:buFontTx/>
              <a:buNone/>
              <a:defRPr sz="5299"/>
            </a:lvl2pPr>
            <a:lvl3pPr>
              <a:buFontTx/>
              <a:buNone/>
              <a:defRPr sz="5299"/>
            </a:lvl3pPr>
            <a:lvl4pPr>
              <a:buFontTx/>
              <a:buNone/>
              <a:defRPr sz="5299"/>
            </a:lvl4pPr>
            <a:lvl5pPr>
              <a:buFontTx/>
              <a:buNone/>
              <a:defRPr sz="5299"/>
            </a:lvl5pPr>
          </a:lstStyle>
          <a:p>
            <a:pPr lvl="0"/>
            <a:r>
              <a:rPr lang="en-US"/>
              <a:t>Click here to add title</a:t>
            </a:r>
          </a:p>
        </p:txBody>
      </p:sp>
      <p:cxnSp>
        <p:nvCxnSpPr>
          <p:cNvPr id="36" name="Straight Connector 35">
            <a:extLst>
              <a:ext uri="{FF2B5EF4-FFF2-40B4-BE49-F238E27FC236}">
                <a16:creationId xmlns:a16="http://schemas.microsoft.com/office/drawing/2014/main" id="{1215C6C6-5B51-A947-B2BE-0DCC315002FE}"/>
              </a:ext>
            </a:extLst>
          </p:cNvPr>
          <p:cNvCxnSpPr>
            <a:cxnSpLocks/>
          </p:cNvCxnSpPr>
          <p:nvPr userDrawn="1"/>
        </p:nvCxnSpPr>
        <p:spPr>
          <a:xfrm>
            <a:off x="10694194" y="4868883"/>
            <a:ext cx="0" cy="24271010"/>
          </a:xfrm>
          <a:prstGeom prst="line">
            <a:avLst/>
          </a:prstGeom>
          <a:ln>
            <a:prstDash val="sysDot"/>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89991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916736" y="29704560"/>
            <a:ext cx="2291522" cy="232752"/>
          </a:xfrm>
          <a:prstGeom prst="rect">
            <a:avLst/>
          </a:prstGeom>
          <a:noFill/>
          <a:ln w="9525">
            <a:noFill/>
            <a:miter lim="800000"/>
            <a:headEnd/>
            <a:tailEnd/>
          </a:ln>
          <a:effectLst/>
        </p:spPr>
        <p:txBody>
          <a:bodyPr wrap="square" lIns="55314" tIns="27652" rIns="55314" bIns="27652">
            <a:spAutoFit/>
          </a:bodyPr>
          <a:lstStyle/>
          <a:p>
            <a:pPr eaLnBrk="0" hangingPunct="0">
              <a:lnSpc>
                <a:spcPct val="65000"/>
              </a:lnSpc>
              <a:spcBef>
                <a:spcPct val="50000"/>
              </a:spcBef>
              <a:defRPr/>
            </a:pPr>
            <a:r>
              <a:rPr lang="en-US" sz="424" b="1">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42" b="1">
                <a:solidFill>
                  <a:schemeClr val="bg1">
                    <a:lumMod val="75000"/>
                  </a:schemeClr>
                </a:solidFill>
                <a:latin typeface="Arial" charset="0"/>
              </a:rPr>
              <a:t>www.PosterPresentations.com</a:t>
            </a:r>
          </a:p>
        </p:txBody>
      </p:sp>
      <p:graphicFrame>
        <p:nvGraphicFramePr>
          <p:cNvPr id="5" name="Table 4">
            <a:extLst>
              <a:ext uri="{FF2B5EF4-FFF2-40B4-BE49-F238E27FC236}">
                <a16:creationId xmlns:a16="http://schemas.microsoft.com/office/drawing/2014/main" id="{37BE1AF5-CEE1-DE47-B21D-8AC22B36488B}"/>
              </a:ext>
            </a:extLst>
          </p:cNvPr>
          <p:cNvGraphicFramePr>
            <a:graphicFrameLocks noGrp="1"/>
          </p:cNvGraphicFramePr>
          <p:nvPr userDrawn="1">
            <p:extLst>
              <p:ext uri="{D42A27DB-BD31-4B8C-83A1-F6EECF244321}">
                <p14:modId xmlns:p14="http://schemas.microsoft.com/office/powerpoint/2010/main" val="2586483242"/>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a:solidFill>
                            <a:srgbClr val="1F3A4E"/>
                          </a:solidFill>
                          <a:latin typeface="Arial Black" panose="020B0A04020102020204" pitchFamily="34" charset="0"/>
                        </a:rPr>
                        <a:t>QUICK START GUIDE</a:t>
                      </a:r>
                      <a:br>
                        <a:rPr lang="en-US" sz="3200" b="0" spc="600">
                          <a:solidFill>
                            <a:srgbClr val="1F3A4E"/>
                          </a:solidFill>
                          <a:latin typeface="Arial Black" panose="020B0A04020102020204" pitchFamily="34" charset="0"/>
                        </a:rPr>
                      </a:br>
                      <a:r>
                        <a:rPr lang="en-US" sz="2400" b="1" spc="0">
                          <a:solidFill>
                            <a:srgbClr val="FF0000"/>
                          </a:solidFill>
                          <a:latin typeface="Trebuchet MS" pitchFamily="34" charset="0"/>
                        </a:rPr>
                        <a:t>(THIS SIDEBAR WILL NOT PRINT)</a:t>
                      </a:r>
                      <a:endParaRPr lang="en-US" sz="3200" b="1" spc="600">
                        <a:solidFill>
                          <a:schemeClr val="bg1"/>
                        </a:solidFill>
                        <a:latin typeface="Trebuchet MS" pitchFamily="34" charset="0"/>
                      </a:endParaRPr>
                    </a:p>
                  </a:txBody>
                  <a:tcPr marL="182880" marT="137160">
                    <a:solidFill>
                      <a:srgbClr val="FFC000"/>
                    </a:solidFill>
                  </a:tcPr>
                </a:tc>
                <a:tc hMerge="1">
                  <a:txBody>
                    <a:bodyPr/>
                    <a:lstStyle/>
                    <a:p>
                      <a:endParaRPr lang="en-US"/>
                    </a:p>
                  </a:txBody>
                  <a:tcPr/>
                </a:tc>
                <a:extLst>
                  <a:ext uri="{0D108BD9-81ED-4DB2-BD59-A6C34878D82A}">
                    <a16:rowId xmlns:a16="http://schemas.microsoft.com/office/drawing/2014/main" val="10000"/>
                  </a:ext>
                </a:extLst>
              </a:tr>
              <a:tr h="3598933">
                <a:tc gridSpan="2">
                  <a:txBody>
                    <a:bodyPr/>
                    <a:lstStyle/>
                    <a:p>
                      <a:pPr defTabSz="3765639"/>
                      <a:r>
                        <a:rPr lang="en-US" sz="1800" i="0">
                          <a:solidFill>
                            <a:srgbClr val="D9D9D9"/>
                          </a:solidFill>
                          <a:latin typeface="Arial"/>
                          <a:cs typeface="Arial"/>
                        </a:rPr>
                        <a:t>This PowerPoint template produces a </a:t>
                      </a:r>
                      <a:r>
                        <a:rPr lang="en-US" sz="1800" i="0">
                          <a:solidFill>
                            <a:srgbClr val="FFC000"/>
                          </a:solidFill>
                          <a:latin typeface="Arial"/>
                          <a:cs typeface="Arial"/>
                        </a:rPr>
                        <a:t>A1 </a:t>
                      </a:r>
                      <a:r>
                        <a:rPr lang="en-US" sz="1800" i="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a:solidFill>
                          <a:srgbClr val="D9D9D9"/>
                        </a:solidFill>
                        <a:latin typeface="Arial"/>
                        <a:cs typeface="Arial"/>
                      </a:endParaRPr>
                    </a:p>
                    <a:p>
                      <a:pPr defTabSz="3765639"/>
                      <a:r>
                        <a:rPr lang="en-US" sz="1800" i="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err="1">
                          <a:solidFill>
                            <a:srgbClr val="FFC000"/>
                          </a:solidFill>
                          <a:latin typeface="Arial"/>
                          <a:cs typeface="Arial"/>
                        </a:rPr>
                        <a:t>PosterPresentations.com</a:t>
                      </a:r>
                      <a:r>
                        <a:rPr lang="en-US" sz="1800" i="0">
                          <a:solidFill>
                            <a:srgbClr val="D9D9D9"/>
                          </a:solidFill>
                          <a:latin typeface="Arial"/>
                          <a:cs typeface="Arial"/>
                        </a:rPr>
                        <a:t> and click on the  </a:t>
                      </a:r>
                      <a:r>
                        <a:rPr lang="en-US" sz="1800" i="0">
                          <a:solidFill>
                            <a:srgbClr val="FFC000"/>
                          </a:solidFill>
                          <a:latin typeface="Arial"/>
                          <a:cs typeface="Arial"/>
                        </a:rPr>
                        <a:t>HELP DESK</a:t>
                      </a:r>
                      <a:r>
                        <a:rPr lang="en-US" sz="1800" i="0" baseline="0">
                          <a:solidFill>
                            <a:srgbClr val="D9D9D9"/>
                          </a:solidFill>
                          <a:latin typeface="Arial"/>
                          <a:cs typeface="Arial"/>
                        </a:rPr>
                        <a:t> </a:t>
                      </a:r>
                      <a:r>
                        <a:rPr lang="en-US" sz="1800" i="0">
                          <a:solidFill>
                            <a:srgbClr val="D9D9D9"/>
                          </a:solidFill>
                          <a:latin typeface="Arial"/>
                          <a:cs typeface="Arial"/>
                        </a:rPr>
                        <a:t>tab.</a:t>
                      </a:r>
                    </a:p>
                    <a:p>
                      <a:pPr defTabSz="3765639"/>
                      <a:endParaRPr lang="en-US" sz="1800" i="0">
                        <a:solidFill>
                          <a:srgbClr val="D9D9D9"/>
                        </a:solidFill>
                        <a:latin typeface="Arial"/>
                        <a:cs typeface="Arial"/>
                      </a:endParaRPr>
                    </a:p>
                    <a:p>
                      <a:pPr defTabSz="3765639"/>
                      <a:r>
                        <a:rPr lang="en-US" sz="1800" i="0">
                          <a:solidFill>
                            <a:srgbClr val="D9D9D9"/>
                          </a:solidFill>
                          <a:latin typeface="Arial"/>
                          <a:cs typeface="Arial"/>
                        </a:rPr>
                        <a:t>To print your poster using our same-day professional printing service, go online to </a:t>
                      </a:r>
                      <a:r>
                        <a:rPr lang="en-US" sz="1800" i="0" err="1">
                          <a:solidFill>
                            <a:srgbClr val="FFC000"/>
                          </a:solidFill>
                          <a:latin typeface="Arial"/>
                          <a:cs typeface="Arial"/>
                        </a:rPr>
                        <a:t>PosterPresentations.com</a:t>
                      </a:r>
                      <a:r>
                        <a:rPr lang="en-US" sz="1800" i="0">
                          <a:solidFill>
                            <a:srgbClr val="D9D9D9"/>
                          </a:solidFill>
                          <a:latin typeface="Arial"/>
                          <a:cs typeface="Arial"/>
                        </a:rPr>
                        <a:t> and click on "</a:t>
                      </a:r>
                      <a:r>
                        <a:rPr lang="en-US" sz="1800" i="0">
                          <a:solidFill>
                            <a:srgbClr val="FFC000"/>
                          </a:solidFill>
                          <a:latin typeface="Arial"/>
                          <a:cs typeface="Arial"/>
                        </a:rPr>
                        <a:t>Order your poster</a:t>
                      </a:r>
                      <a:r>
                        <a:rPr lang="en-US" sz="1800" i="0">
                          <a:solidFill>
                            <a:srgbClr val="D9D9D9"/>
                          </a:solidFill>
                          <a:latin typeface="Arial"/>
                          <a:cs typeface="Arial"/>
                        </a:rPr>
                        <a:t>".</a:t>
                      </a:r>
                      <a:endParaRPr lang="en-US" sz="1800" b="1">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a:solidFill>
                          <a:srgbClr val="1F3A4E"/>
                        </a:solidFill>
                      </a:endParaRPr>
                    </a:p>
                    <a:p>
                      <a:pPr algn="ctr"/>
                      <a:endParaRPr lang="en-US" sz="1800">
                        <a:solidFill>
                          <a:srgbClr val="1F3A4E"/>
                        </a:solidFill>
                      </a:endParaRPr>
                    </a:p>
                    <a:p>
                      <a:pPr algn="ctr"/>
                      <a:r>
                        <a:rPr lang="en-US" sz="1800">
                          <a:solidFill>
                            <a:schemeClr val="bg1"/>
                          </a:solidFill>
                          <a:latin typeface="Arial" panose="020B0604020202020204" pitchFamily="34" charset="0"/>
                          <a:cs typeface="Arial" panose="020B0604020202020204" pitchFamily="34" charset="0"/>
                        </a:rPr>
                        <a:t>This is a poster template for a </a:t>
                      </a:r>
                      <a:br>
                        <a:rPr lang="en-US" sz="1800">
                          <a:solidFill>
                            <a:schemeClr val="bg1"/>
                          </a:solidFill>
                          <a:latin typeface="Arial" panose="020B0604020202020204" pitchFamily="34" charset="0"/>
                          <a:cs typeface="Arial" panose="020B0604020202020204" pitchFamily="34" charset="0"/>
                        </a:rPr>
                      </a:br>
                      <a:r>
                        <a:rPr lang="en-US" sz="3200" b="1">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a:solidFill>
                            <a:srgbClr val="FFC000"/>
                          </a:solidFill>
                          <a:latin typeface="Arial" panose="020B0604020202020204" pitchFamily="34" charset="0"/>
                          <a:cs typeface="Arial" panose="020B0604020202020204" pitchFamily="34" charset="0"/>
                        </a:rPr>
                        <a:t>23.39 inches x 33.11 inches</a:t>
                      </a:r>
                      <a:br>
                        <a:rPr lang="en-US" sz="1800">
                          <a:solidFill>
                            <a:schemeClr val="bg1"/>
                          </a:solidFill>
                          <a:latin typeface="Arial" panose="020B0604020202020204" pitchFamily="34" charset="0"/>
                          <a:cs typeface="Arial" panose="020B0604020202020204" pitchFamily="34" charset="0"/>
                        </a:rPr>
                      </a:br>
                      <a:r>
                        <a:rPr lang="en-US" sz="1800">
                          <a:solidFill>
                            <a:schemeClr val="bg1"/>
                          </a:solidFill>
                          <a:latin typeface="Arial" panose="020B0604020202020204" pitchFamily="34" charset="0"/>
                          <a:cs typeface="Arial" panose="020B0604020202020204" pitchFamily="34" charset="0"/>
                        </a:rPr>
                        <a:t>research presentation poster</a:t>
                      </a:r>
                    </a:p>
                    <a:p>
                      <a:endParaRPr lang="en-US" sz="180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a:solidFill>
                            <a:srgbClr val="FFC000"/>
                          </a:solidFill>
                          <a:latin typeface="Arial" panose="020B0604020202020204" pitchFamily="34" charset="0"/>
                          <a:cs typeface="Arial" panose="020B0604020202020204" pitchFamily="34" charset="0"/>
                        </a:rPr>
                        <a:t>Important: Check the template size</a:t>
                      </a:r>
                      <a:br>
                        <a:rPr lang="en-US" sz="1800" b="0" baseline="0">
                          <a:solidFill>
                            <a:srgbClr val="FFC000"/>
                          </a:solidFill>
                          <a:latin typeface="Arial" panose="020B0604020202020204" pitchFamily="34" charset="0"/>
                          <a:cs typeface="Arial" panose="020B0604020202020204" pitchFamily="34" charset="0"/>
                        </a:rPr>
                      </a:br>
                      <a:r>
                        <a:rPr lang="en-US" sz="1800" b="0" baseline="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a:solidFill>
                            <a:srgbClr val="D9D9D9"/>
                          </a:solidFill>
                          <a:latin typeface="Arial" panose="020B0604020202020204" pitchFamily="34" charset="0"/>
                          <a:cs typeface="Arial" panose="020B0604020202020204" pitchFamily="34" charset="0"/>
                        </a:rPr>
                      </a:br>
                      <a:endParaRPr lang="en-US" sz="1800" b="0" baseline="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a:solidFill>
                          <a:srgbClr val="1F3A4E"/>
                        </a:solidFill>
                      </a:endParaRPr>
                    </a:p>
                  </a:txBody>
                  <a:tcPr>
                    <a:blipFill rotWithShape="1">
                      <a:blip r:embed="rId3"/>
                      <a:stretch>
                        <a:fillRect/>
                      </a:stretch>
                    </a:blipFill>
                  </a:tcPr>
                </a:tc>
                <a:tc>
                  <a:txBody>
                    <a:bodyPr/>
                    <a:lstStyle/>
                    <a:p>
                      <a:pPr algn="l"/>
                      <a:r>
                        <a:rPr lang="en-US" sz="2000" b="1" baseline="0">
                          <a:solidFill>
                            <a:srgbClr val="FFC000"/>
                          </a:solidFill>
                          <a:latin typeface="Arial" panose="020B0604020202020204" pitchFamily="34" charset="0"/>
                          <a:cs typeface="Arial" panose="020B0604020202020204" pitchFamily="34" charset="0"/>
                        </a:rPr>
                        <a:t>How to </a:t>
                      </a:r>
                      <a:r>
                        <a:rPr lang="en-US" sz="3600" b="1" baseline="0">
                          <a:solidFill>
                            <a:srgbClr val="FFC000"/>
                          </a:solidFill>
                          <a:latin typeface="Arial" panose="020B0604020202020204" pitchFamily="34" charset="0"/>
                          <a:cs typeface="Arial" panose="020B0604020202020204" pitchFamily="34" charset="0"/>
                        </a:rPr>
                        <a:t>Zoom in </a:t>
                      </a:r>
                      <a:r>
                        <a:rPr lang="en-US" sz="2000" b="1" baseline="0">
                          <a:solidFill>
                            <a:srgbClr val="FFC000"/>
                          </a:solidFill>
                          <a:latin typeface="Arial" panose="020B0604020202020204" pitchFamily="34" charset="0"/>
                          <a:cs typeface="Arial" panose="020B0604020202020204" pitchFamily="34" charset="0"/>
                        </a:rPr>
                        <a:t>and </a:t>
                      </a:r>
                      <a:r>
                        <a:rPr lang="en-US" sz="1600" b="1" baseline="0">
                          <a:solidFill>
                            <a:srgbClr val="FFC000"/>
                          </a:solidFill>
                          <a:latin typeface="Arial" panose="020B0604020202020204" pitchFamily="34" charset="0"/>
                          <a:cs typeface="Arial" panose="020B0604020202020204" pitchFamily="34" charset="0"/>
                        </a:rPr>
                        <a:t>out</a:t>
                      </a:r>
                      <a:endParaRPr lang="en-US" sz="2000" b="1" baseline="0">
                        <a:solidFill>
                          <a:srgbClr val="FFC000"/>
                        </a:solidFill>
                        <a:latin typeface="Arial" panose="020B0604020202020204" pitchFamily="34" charset="0"/>
                        <a:cs typeface="Arial" panose="020B0604020202020204" pitchFamily="34" charset="0"/>
                      </a:endParaRPr>
                    </a:p>
                    <a:p>
                      <a:pPr algn="l"/>
                      <a:r>
                        <a:rPr lang="en-US" sz="1800" b="0" baseline="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a:solidFill>
                            <a:srgbClr val="D9D9D9"/>
                          </a:solidFill>
                          <a:latin typeface="Arial" panose="020B0604020202020204" pitchFamily="34" charset="0"/>
                          <a:cs typeface="Arial" panose="020B0604020202020204" pitchFamily="34" charset="0"/>
                        </a:rPr>
                      </a:br>
                      <a:r>
                        <a:rPr lang="en-US" sz="1800" b="0" baseline="0">
                          <a:solidFill>
                            <a:srgbClr val="FFC000"/>
                          </a:solidFill>
                          <a:latin typeface="Arial" panose="020B0604020202020204" pitchFamily="34" charset="0"/>
                          <a:cs typeface="Arial" panose="020B0604020202020204" pitchFamily="34" charset="0"/>
                        </a:rPr>
                        <a:t>1. </a:t>
                      </a:r>
                      <a:r>
                        <a:rPr lang="en-US" sz="1800" b="0" baseline="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a:solidFill>
                            <a:srgbClr val="D9D9D9"/>
                          </a:solidFill>
                          <a:latin typeface="Arial" panose="020B0604020202020204" pitchFamily="34" charset="0"/>
                          <a:cs typeface="Arial" panose="020B0604020202020204" pitchFamily="34" charset="0"/>
                        </a:rPr>
                      </a:br>
                      <a:r>
                        <a:rPr lang="en-US" sz="1800" b="0" baseline="0">
                          <a:solidFill>
                            <a:srgbClr val="FFC000"/>
                          </a:solidFill>
                          <a:latin typeface="Arial" panose="020B0604020202020204" pitchFamily="34" charset="0"/>
                          <a:cs typeface="Arial" panose="020B0604020202020204" pitchFamily="34" charset="0"/>
                        </a:rPr>
                        <a:t>2. </a:t>
                      </a:r>
                      <a:r>
                        <a:rPr lang="en-US" sz="1800" b="0" baseline="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a:solidFill>
                            <a:srgbClr val="FFC000"/>
                          </a:solidFill>
                          <a:latin typeface="Arial" panose="020B0604020202020204" pitchFamily="34" charset="0"/>
                          <a:cs typeface="Arial" panose="020B0604020202020204" pitchFamily="34" charset="0"/>
                        </a:rPr>
                        <a:t>Ruler and Guides</a:t>
                      </a:r>
                      <a:br>
                        <a:rPr lang="en-US" sz="1800" b="0" baseline="0">
                          <a:solidFill>
                            <a:srgbClr val="FFC000"/>
                          </a:solidFill>
                          <a:latin typeface="Arial" panose="020B0604020202020204" pitchFamily="34" charset="0"/>
                          <a:cs typeface="Arial" panose="020B0604020202020204" pitchFamily="34" charset="0"/>
                        </a:rPr>
                      </a:br>
                      <a:r>
                        <a:rPr lang="en-US" sz="1800" b="0" baseline="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a:solidFill>
                          <a:srgbClr val="1F3A4E"/>
                        </a:solidFill>
                      </a:endParaRPr>
                    </a:p>
                  </a:txBody>
                  <a:tcPr>
                    <a:blipFill rotWithShape="1">
                      <a:blip r:embed="rId4"/>
                      <a:stretch>
                        <a:fillRect/>
                      </a:stretch>
                    </a:blipFill>
                  </a:tcPr>
                </a:tc>
                <a:tc>
                  <a:txBody>
                    <a:bodyPr/>
                    <a:lstStyle/>
                    <a:p>
                      <a:pPr marL="0" lvl="1" indent="0" algn="l" defTabSz="114300"/>
                      <a:r>
                        <a:rPr lang="en-US" sz="2000" b="1" baseline="0">
                          <a:solidFill>
                            <a:srgbClr val="FFC000"/>
                          </a:solidFill>
                          <a:latin typeface="Arial" panose="020B0604020202020204" pitchFamily="34" charset="0"/>
                          <a:cs typeface="Arial" panose="020B0604020202020204" pitchFamily="34" charset="0"/>
                        </a:rPr>
                        <a:t>Headers and text containers</a:t>
                      </a:r>
                      <a:br>
                        <a:rPr lang="en-US" sz="1800" b="0" baseline="0">
                          <a:solidFill>
                            <a:schemeClr val="bg1"/>
                          </a:solidFill>
                          <a:latin typeface="Arial" panose="020B0604020202020204" pitchFamily="34" charset="0"/>
                          <a:cs typeface="Arial" panose="020B0604020202020204" pitchFamily="34" charset="0"/>
                        </a:rPr>
                      </a:br>
                      <a:r>
                        <a:rPr lang="en-US" sz="1800" b="0" baseline="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a:solidFill>
                            <a:schemeClr val="bg1"/>
                          </a:solidFill>
                          <a:latin typeface="Arial" panose="020B0604020202020204" pitchFamily="34" charset="0"/>
                          <a:cs typeface="Arial" panose="020B0604020202020204" pitchFamily="34" charset="0"/>
                        </a:rPr>
                      </a:br>
                      <a:r>
                        <a:rPr lang="en-US" sz="1800" b="0" baseline="0">
                          <a:solidFill>
                            <a:srgbClr val="FFC000"/>
                          </a:solidFill>
                          <a:latin typeface="Arial" panose="020B0604020202020204" pitchFamily="34" charset="0"/>
                          <a:cs typeface="Arial" panose="020B0604020202020204" pitchFamily="34" charset="0"/>
                        </a:rPr>
                        <a:t>-</a:t>
                      </a:r>
                      <a:r>
                        <a:rPr lang="en-US" sz="1800" b="0" baseline="0">
                          <a:solidFill>
                            <a:schemeClr val="bg1"/>
                          </a:solidFill>
                          <a:latin typeface="Arial" panose="020B0604020202020204" pitchFamily="34" charset="0"/>
                          <a:cs typeface="Arial" panose="020B0604020202020204" pitchFamily="34" charset="0"/>
                        </a:rPr>
                        <a:t> </a:t>
                      </a:r>
                      <a:r>
                        <a:rPr lang="en-US" sz="1800" b="0" baseline="0">
                          <a:solidFill>
                            <a:srgbClr val="D9D9D9"/>
                          </a:solidFill>
                          <a:latin typeface="Arial" panose="020B0604020202020204" pitchFamily="34" charset="0"/>
                          <a:cs typeface="Arial" panose="020B0604020202020204" pitchFamily="34" charset="0"/>
                        </a:rPr>
                        <a:t>Click inside a section header to add its text. </a:t>
                      </a:r>
                      <a:br>
                        <a:rPr lang="en-US" sz="1800" b="0" baseline="0">
                          <a:solidFill>
                            <a:schemeClr val="bg1"/>
                          </a:solidFill>
                          <a:latin typeface="Arial" panose="020B0604020202020204" pitchFamily="34" charset="0"/>
                          <a:cs typeface="Arial" panose="020B0604020202020204" pitchFamily="34" charset="0"/>
                        </a:rPr>
                      </a:br>
                      <a:r>
                        <a:rPr lang="en-US" sz="1800" b="0" baseline="0">
                          <a:solidFill>
                            <a:srgbClr val="FFC000"/>
                          </a:solidFill>
                          <a:latin typeface="Arial" panose="020B0604020202020204" pitchFamily="34" charset="0"/>
                          <a:cs typeface="Arial" panose="020B0604020202020204" pitchFamily="34" charset="0"/>
                        </a:rPr>
                        <a:t>-</a:t>
                      </a:r>
                      <a:r>
                        <a:rPr lang="en-US" sz="1800" b="0" baseline="0">
                          <a:solidFill>
                            <a:schemeClr val="bg1"/>
                          </a:solidFill>
                          <a:latin typeface="Arial" panose="020B0604020202020204" pitchFamily="34" charset="0"/>
                          <a:cs typeface="Arial" panose="020B0604020202020204" pitchFamily="34" charset="0"/>
                        </a:rPr>
                        <a:t> </a:t>
                      </a:r>
                      <a:r>
                        <a:rPr lang="en-US" sz="1800" b="0" baseline="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a:solidFill>
                            <a:schemeClr val="bg1"/>
                          </a:solidFill>
                          <a:latin typeface="Arial" panose="020B0604020202020204" pitchFamily="34" charset="0"/>
                          <a:cs typeface="Arial" panose="020B0604020202020204" pitchFamily="34" charset="0"/>
                        </a:rPr>
                      </a:br>
                      <a:r>
                        <a:rPr lang="en-US" sz="1800" b="0" baseline="0">
                          <a:solidFill>
                            <a:srgbClr val="FFC000"/>
                          </a:solidFill>
                          <a:latin typeface="Arial" panose="020B0604020202020204" pitchFamily="34" charset="0"/>
                          <a:cs typeface="Arial" panose="020B0604020202020204" pitchFamily="34" charset="0"/>
                        </a:rPr>
                        <a:t>-</a:t>
                      </a:r>
                      <a:r>
                        <a:rPr lang="en-US" sz="1800" b="0" baseline="0">
                          <a:solidFill>
                            <a:schemeClr val="bg1"/>
                          </a:solidFill>
                          <a:latin typeface="Arial" panose="020B0604020202020204" pitchFamily="34" charset="0"/>
                          <a:cs typeface="Arial" panose="020B0604020202020204" pitchFamily="34" charset="0"/>
                        </a:rPr>
                        <a:t> </a:t>
                      </a:r>
                      <a:r>
                        <a:rPr lang="en-US" sz="1800" b="0" baseline="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a:solidFill>
                            <a:srgbClr val="FFC000"/>
                          </a:solidFill>
                          <a:latin typeface="Arial" panose="020B0604020202020204" pitchFamily="34" charset="0"/>
                          <a:cs typeface="Arial" panose="020B0604020202020204" pitchFamily="34" charset="0"/>
                        </a:rPr>
                        <a:t>Adding content to the poster</a:t>
                      </a:r>
                    </a:p>
                    <a:p>
                      <a:r>
                        <a:rPr lang="en-US" sz="1800" baseline="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6" name="Table 5">
            <a:extLst>
              <a:ext uri="{FF2B5EF4-FFF2-40B4-BE49-F238E27FC236}">
                <a16:creationId xmlns:a16="http://schemas.microsoft.com/office/drawing/2014/main" id="{173EDFC5-EAF3-F34A-888C-C98BCB0ED09C}"/>
              </a:ext>
            </a:extLst>
          </p:cNvPr>
          <p:cNvGraphicFramePr>
            <a:graphicFrameLocks noGrp="1"/>
          </p:cNvGraphicFramePr>
          <p:nvPr userDrawn="1">
            <p:extLst>
              <p:ext uri="{D42A27DB-BD31-4B8C-83A1-F6EECF244321}">
                <p14:modId xmlns:p14="http://schemas.microsoft.com/office/powerpoint/2010/main" val="2015606067"/>
              </p:ext>
            </p:extLst>
          </p:nvPr>
        </p:nvGraphicFramePr>
        <p:xfrm>
          <a:off x="21937684" y="-142032"/>
          <a:ext cx="8060660" cy="30764142"/>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205727">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a:solidFill>
                            <a:srgbClr val="1F3A4E"/>
                          </a:solidFill>
                          <a:latin typeface="Arial Black" panose="020B0A04020102020204" pitchFamily="34" charset="0"/>
                        </a:rPr>
                        <a:t>QUICK START GUIDE</a:t>
                      </a:r>
                      <a:br>
                        <a:rPr lang="en-US" sz="3200" b="0" spc="600">
                          <a:solidFill>
                            <a:srgbClr val="1F3A4E"/>
                          </a:solidFill>
                          <a:latin typeface="Arial Black" panose="020B0A04020102020204" pitchFamily="34" charset="0"/>
                        </a:rPr>
                      </a:br>
                      <a:r>
                        <a:rPr lang="en-US" sz="2400" b="1" spc="0">
                          <a:solidFill>
                            <a:srgbClr val="FF0000"/>
                          </a:solidFill>
                          <a:latin typeface="Trebuchet MS" pitchFamily="34" charset="0"/>
                        </a:rPr>
                        <a:t>(THIS SIDEBAR WILL NOT PRINT)</a:t>
                      </a:r>
                      <a:endParaRPr lang="en-US" sz="3200" b="1" spc="60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93258">
                <a:tc gridSpan="3">
                  <a:txBody>
                    <a:bodyPr/>
                    <a:lstStyle/>
                    <a:p>
                      <a:pPr algn="l"/>
                      <a:r>
                        <a:rPr lang="en-US" sz="2000" b="1" baseline="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a:solidFill>
                          <a:srgbClr val="FFC000"/>
                        </a:solidFill>
                      </a:endParaRPr>
                    </a:p>
                    <a:p>
                      <a:pPr marL="0" indent="0" algn="l" defTabSz="114300"/>
                      <a:endParaRPr lang="en-US" sz="1800" b="0" baseline="0">
                        <a:solidFill>
                          <a:srgbClr val="D9D9D9"/>
                        </a:solidFill>
                        <a:latin typeface="Arial" panose="020B0604020202020204" pitchFamily="34" charset="0"/>
                        <a:cs typeface="Arial" panose="020B0604020202020204" pitchFamily="34" charset="0"/>
                      </a:endParaRPr>
                    </a:p>
                    <a:p>
                      <a:pPr marL="0" indent="0" algn="l" defTabSz="114300"/>
                      <a:r>
                        <a:rPr lang="en-US" sz="1800" b="0" baseline="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a:solidFill>
                          <a:srgbClr val="D9D9D9"/>
                        </a:solidFill>
                        <a:latin typeface="Arial" panose="020B0604020202020204" pitchFamily="34" charset="0"/>
                        <a:cs typeface="Arial" panose="020B0604020202020204" pitchFamily="34" charset="0"/>
                      </a:endParaRPr>
                    </a:p>
                    <a:p>
                      <a:pPr marL="0" indent="0" algn="l" defTabSz="114300"/>
                      <a:r>
                        <a:rPr lang="en-US" sz="1800" b="0" baseline="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308046">
                <a:tc gridSpan="3">
                  <a:txBody>
                    <a:bodyPr/>
                    <a:lstStyle/>
                    <a:p>
                      <a:r>
                        <a:rPr lang="en-US" sz="2000" b="1">
                          <a:solidFill>
                            <a:srgbClr val="FFC000"/>
                          </a:solidFill>
                          <a:latin typeface="Arial" panose="020B0604020202020204" pitchFamily="34" charset="0"/>
                          <a:cs typeface="Arial" panose="020B0604020202020204" pitchFamily="34" charset="0"/>
                        </a:rPr>
                        <a:t>How to change the column layout configuration</a:t>
                      </a:r>
                    </a:p>
                    <a:p>
                      <a:r>
                        <a:rPr lang="en-US" sz="180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a:solidFill>
                            <a:srgbClr val="D9D9D9"/>
                          </a:solidFill>
                          <a:latin typeface="Arial" panose="020B0604020202020204" pitchFamily="34" charset="0"/>
                          <a:cs typeface="Arial" panose="020B0604020202020204" pitchFamily="34" charset="0"/>
                        </a:rPr>
                        <a:t>You can see a tutorial here: </a:t>
                      </a:r>
                      <a:r>
                        <a:rPr lang="en-US" sz="1800" u="sng">
                          <a:solidFill>
                            <a:srgbClr val="FFC000"/>
                          </a:solidFill>
                          <a:latin typeface="Arial" panose="020B0604020202020204" pitchFamily="34" charset="0"/>
                          <a:cs typeface="Arial" panose="020B0604020202020204" pitchFamily="34" charset="0"/>
                        </a:rPr>
                        <a:t>https://</a:t>
                      </a:r>
                      <a:r>
                        <a:rPr lang="en-US" sz="1800" u="sng" err="1">
                          <a:solidFill>
                            <a:srgbClr val="FFC000"/>
                          </a:solidFill>
                          <a:latin typeface="Arial" panose="020B0604020202020204" pitchFamily="34" charset="0"/>
                          <a:cs typeface="Arial" panose="020B0604020202020204" pitchFamily="34" charset="0"/>
                        </a:rPr>
                        <a:t>www.posterpresentations.com</a:t>
                      </a:r>
                      <a:r>
                        <a:rPr lang="en-US" sz="1800" u="sng">
                          <a:solidFill>
                            <a:srgbClr val="FFC000"/>
                          </a:solidFill>
                          <a:latin typeface="Arial" panose="020B0604020202020204" pitchFamily="34" charset="0"/>
                          <a:cs typeface="Arial" panose="020B0604020202020204" pitchFamily="34" charset="0"/>
                        </a:rPr>
                        <a:t>/how-to-change-the-column-</a:t>
                      </a:r>
                      <a:r>
                        <a:rPr lang="en-US" sz="1800" u="sng" err="1">
                          <a:solidFill>
                            <a:srgbClr val="FFC000"/>
                          </a:solidFill>
                          <a:latin typeface="Arial" panose="020B0604020202020204" pitchFamily="34" charset="0"/>
                          <a:cs typeface="Arial" panose="020B0604020202020204" pitchFamily="34" charset="0"/>
                        </a:rPr>
                        <a:t>configuration.html</a:t>
                      </a:r>
                      <a:endParaRPr lang="en-US" sz="4400" u="sng">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a:p>
                  </a:txBody>
                  <a:tcPr marL="182880" marT="137160">
                    <a:solidFill>
                      <a:srgbClr val="010101"/>
                    </a:solidFill>
                  </a:tcPr>
                </a:tc>
                <a:extLst>
                  <a:ext uri="{0D108BD9-81ED-4DB2-BD59-A6C34878D82A}">
                    <a16:rowId xmlns:a16="http://schemas.microsoft.com/office/drawing/2014/main" val="10004"/>
                  </a:ext>
                </a:extLst>
              </a:tr>
              <a:tr h="169768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a:solidFill>
                            <a:srgbClr val="D9D9D9"/>
                          </a:solidFill>
                          <a:latin typeface="Arial" panose="020B0604020202020204" pitchFamily="34" charset="0"/>
                          <a:cs typeface="Arial" panose="020B0604020202020204" pitchFamily="34" charset="0"/>
                        </a:rPr>
                        <a:t>The Quick Start</a:t>
                      </a:r>
                      <a:r>
                        <a:rPr lang="en-US" sz="1800" baseline="0" noProof="0">
                          <a:solidFill>
                            <a:srgbClr val="D9D9D9"/>
                          </a:solidFill>
                          <a:latin typeface="Arial" panose="020B0604020202020204" pitchFamily="34" charset="0"/>
                          <a:cs typeface="Arial" panose="020B0604020202020204" pitchFamily="34" charset="0"/>
                        </a:rPr>
                        <a:t> Guides</a:t>
                      </a:r>
                      <a:r>
                        <a:rPr lang="en-US" sz="1800" noProof="0">
                          <a:solidFill>
                            <a:srgbClr val="D9D9D9"/>
                          </a:solidFill>
                          <a:latin typeface="Arial" panose="020B0604020202020204" pitchFamily="34" charset="0"/>
                          <a:cs typeface="Arial" panose="020B0604020202020204" pitchFamily="34" charset="0"/>
                        </a:rPr>
                        <a:t> </a:t>
                      </a:r>
                      <a:r>
                        <a:rPr lang="en-US" sz="1800" u="sng" noProof="0">
                          <a:solidFill>
                            <a:srgbClr val="D9D9D9"/>
                          </a:solidFill>
                          <a:latin typeface="Arial" panose="020B0604020202020204" pitchFamily="34" charset="0"/>
                          <a:cs typeface="Arial" panose="020B0604020202020204" pitchFamily="34" charset="0"/>
                        </a:rPr>
                        <a:t>are outside the template’s printable area</a:t>
                      </a:r>
                      <a:r>
                        <a:rPr lang="en-US" sz="1800" noProof="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a:solidFill>
                            <a:srgbClr val="D9D9D9"/>
                          </a:solidFill>
                          <a:latin typeface="Arial" panose="020B0604020202020204" pitchFamily="34" charset="0"/>
                          <a:cs typeface="Arial" panose="020B0604020202020204" pitchFamily="34" charset="0"/>
                        </a:rPr>
                        <a:t>To hide the guides click on the </a:t>
                      </a:r>
                      <a:r>
                        <a:rPr lang="en-US" sz="1800" b="1" baseline="0" noProof="0">
                          <a:solidFill>
                            <a:srgbClr val="D9D9D9"/>
                          </a:solidFill>
                          <a:latin typeface="Arial" panose="020B0604020202020204" pitchFamily="34" charset="0"/>
                          <a:cs typeface="Arial" panose="020B0604020202020204" pitchFamily="34" charset="0"/>
                        </a:rPr>
                        <a:t>Home</a:t>
                      </a:r>
                      <a:r>
                        <a:rPr lang="en-US" sz="1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a:solidFill>
                            <a:srgbClr val="D9D9D9"/>
                          </a:solidFill>
                          <a:latin typeface="Arial" panose="020B0604020202020204" pitchFamily="34" charset="0"/>
                          <a:cs typeface="Arial" panose="020B0604020202020204" pitchFamily="34" charset="0"/>
                        </a:rPr>
                        <a:t>Layout</a:t>
                      </a:r>
                      <a:r>
                        <a:rPr lang="en-US" sz="1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a:solidFill>
                            <a:srgbClr val="D9D9D9"/>
                          </a:solidFill>
                          <a:latin typeface="Arial" panose="020B0604020202020204" pitchFamily="34" charset="0"/>
                          <a:cs typeface="Arial" panose="020B0604020202020204" pitchFamily="34" charset="0"/>
                        </a:rPr>
                        <a:t>Without Guides </a:t>
                      </a:r>
                      <a:r>
                        <a:rPr lang="en-US" sz="1800" b="0" baseline="0" noProof="0">
                          <a:solidFill>
                            <a:srgbClr val="D9D9D9"/>
                          </a:solidFill>
                          <a:latin typeface="Arial" panose="020B0604020202020204" pitchFamily="34" charset="0"/>
                          <a:cs typeface="Arial" panose="020B0604020202020204" pitchFamily="34" charset="0"/>
                        </a:rPr>
                        <a:t>layout</a:t>
                      </a:r>
                      <a:r>
                        <a:rPr lang="en-US" sz="1800" baseline="0" noProof="0">
                          <a:solidFill>
                            <a:srgbClr val="D9D9D9"/>
                          </a:solidFill>
                          <a:latin typeface="Arial" panose="020B0604020202020204" pitchFamily="34" charset="0"/>
                          <a:cs typeface="Arial" panose="020B0604020202020204" pitchFamily="34" charset="0"/>
                        </a:rPr>
                        <a:t>.</a:t>
                      </a:r>
                      <a:endParaRPr lang="en-US" sz="1800" noProof="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508563">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79433">
                <a:tc>
                  <a:txBody>
                    <a:bodyPr/>
                    <a:lstStyle/>
                    <a:p>
                      <a:pPr rtl="0"/>
                      <a:r>
                        <a:rPr lang="en-US" sz="2400" b="1">
                          <a:solidFill>
                            <a:srgbClr val="FFC000"/>
                          </a:solidFill>
                          <a:latin typeface="Arial" panose="020B0604020202020204" pitchFamily="34" charset="0"/>
                          <a:cs typeface="Arial" panose="020B0604020202020204" pitchFamily="34" charset="0"/>
                        </a:rPr>
                        <a:t>How to</a:t>
                      </a:r>
                      <a:r>
                        <a:rPr lang="en-US" sz="2400" b="1" baseline="0">
                          <a:solidFill>
                            <a:srgbClr val="FFC000"/>
                          </a:solidFill>
                          <a:latin typeface="Arial" panose="020B0604020202020204" pitchFamily="34" charset="0"/>
                          <a:cs typeface="Arial" panose="020B0604020202020204" pitchFamily="34" charset="0"/>
                        </a:rPr>
                        <a:t> preview your poster prior to printing</a:t>
                      </a:r>
                      <a:endParaRPr lang="en-US" sz="2400" b="1">
                        <a:solidFill>
                          <a:srgbClr val="FFC000"/>
                        </a:solidFill>
                        <a:latin typeface="Arial" panose="020B0604020202020204" pitchFamily="34" charset="0"/>
                        <a:cs typeface="Arial" panose="020B0604020202020204" pitchFamily="34" charset="0"/>
                      </a:endParaRPr>
                    </a:p>
                    <a:p>
                      <a:pPr rtl="0"/>
                      <a:r>
                        <a:rPr lang="en-US" sz="2000">
                          <a:solidFill>
                            <a:srgbClr val="D9D9D9"/>
                          </a:solidFill>
                          <a:latin typeface="Arial" panose="020B0604020202020204" pitchFamily="34" charset="0"/>
                          <a:cs typeface="Arial" panose="020B0604020202020204" pitchFamily="34" charset="0"/>
                        </a:rPr>
                        <a:t>You can preview your poster at any time by pressing the </a:t>
                      </a:r>
                      <a:r>
                        <a:rPr lang="en-US" sz="2000">
                          <a:solidFill>
                            <a:srgbClr val="FFC000"/>
                          </a:solidFill>
                          <a:latin typeface="Arial" panose="020B0604020202020204" pitchFamily="34" charset="0"/>
                          <a:cs typeface="Arial" panose="020B0604020202020204" pitchFamily="34" charset="0"/>
                        </a:rPr>
                        <a:t>F5 key</a:t>
                      </a:r>
                      <a:r>
                        <a:rPr lang="en-US" sz="200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a:solidFill>
                            <a:srgbClr val="FFC000"/>
                          </a:solidFill>
                          <a:latin typeface="Arial" panose="020B0604020202020204" pitchFamily="34" charset="0"/>
                          <a:cs typeface="Arial" panose="020B0604020202020204" pitchFamily="34" charset="0"/>
                        </a:rPr>
                        <a:t>ESC key </a:t>
                      </a:r>
                      <a:r>
                        <a:rPr lang="en-US" sz="200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a:solidFill>
                            <a:srgbClr val="D9D9D9"/>
                          </a:solidFill>
                          <a:latin typeface="Arial" panose="020B0604020202020204" pitchFamily="34" charset="0"/>
                          <a:cs typeface="Arial" panose="020B0604020202020204" pitchFamily="34" charset="0"/>
                        </a:rPr>
                        <a:t>F5</a:t>
                      </a:r>
                      <a:r>
                        <a:rPr lang="en-US" sz="1800" baseline="0">
                          <a:solidFill>
                            <a:srgbClr val="D9D9D9"/>
                          </a:solidFill>
                          <a:latin typeface="Arial" panose="020B0604020202020204" pitchFamily="34" charset="0"/>
                          <a:cs typeface="Arial" panose="020B0604020202020204" pitchFamily="34" charset="0"/>
                        </a:rPr>
                        <a:t> </a:t>
                      </a:r>
                      <a:endParaRPr lang="en-US" sz="180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a:solidFill>
                            <a:srgbClr val="D9D9D9"/>
                          </a:solidFill>
                          <a:latin typeface="Arial" panose="020B0604020202020204" pitchFamily="34" charset="0"/>
                          <a:cs typeface="Arial" panose="020B0604020202020204" pitchFamily="34" charset="0"/>
                        </a:rPr>
                        <a:t>F5</a:t>
                      </a:r>
                      <a:r>
                        <a:rPr lang="en-US" sz="2800" baseline="0">
                          <a:solidFill>
                            <a:srgbClr val="D9D9D9"/>
                          </a:solidFill>
                          <a:latin typeface="Arial" panose="020B0604020202020204" pitchFamily="34" charset="0"/>
                          <a:cs typeface="Arial" panose="020B0604020202020204" pitchFamily="34" charset="0"/>
                        </a:rPr>
                        <a:t> </a:t>
                      </a:r>
                      <a:endParaRPr lang="en-US" sz="600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69361">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a:solidFill>
                            <a:srgbClr val="D9D9D9"/>
                          </a:solidFill>
                          <a:latin typeface="Arial"/>
                          <a:cs typeface="Arial"/>
                        </a:rPr>
                        <a:t>When you are ready to have your poster printed go online to </a:t>
                      </a:r>
                      <a:r>
                        <a:rPr lang="en-US" sz="1800" noProof="0" err="1">
                          <a:solidFill>
                            <a:srgbClr val="FFC000"/>
                          </a:solidFill>
                          <a:latin typeface="Arial"/>
                          <a:cs typeface="Arial"/>
                        </a:rPr>
                        <a:t>PosterPresentations.com</a:t>
                      </a:r>
                      <a:r>
                        <a:rPr lang="en-US" sz="1800" noProof="0">
                          <a:solidFill>
                            <a:srgbClr val="D9D9D9"/>
                          </a:solidFill>
                          <a:latin typeface="Arial"/>
                          <a:cs typeface="Arial"/>
                        </a:rPr>
                        <a:t> and click on the "</a:t>
                      </a:r>
                      <a:r>
                        <a:rPr lang="en-US" sz="1800" noProof="0">
                          <a:solidFill>
                            <a:srgbClr val="FFC000"/>
                          </a:solidFill>
                          <a:latin typeface="Arial"/>
                          <a:cs typeface="Arial"/>
                        </a:rPr>
                        <a:t>Order Your Poster</a:t>
                      </a:r>
                      <a:r>
                        <a:rPr lang="en-US" sz="1800" noProof="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a:solidFill>
                            <a:srgbClr val="D9D9D9"/>
                          </a:solidFill>
                          <a:latin typeface="Arial"/>
                          <a:cs typeface="Arial"/>
                        </a:rPr>
                      </a:br>
                      <a:r>
                        <a:rPr lang="en-US" sz="1800" noProof="0">
                          <a:solidFill>
                            <a:srgbClr val="D9D9D9"/>
                          </a:solidFill>
                          <a:latin typeface="Arial"/>
                          <a:cs typeface="Arial"/>
                        </a:rPr>
                        <a:t>Go to </a:t>
                      </a:r>
                      <a:r>
                        <a:rPr lang="en-US" sz="1800" noProof="0" err="1">
                          <a:solidFill>
                            <a:srgbClr val="FFC000"/>
                          </a:solidFill>
                          <a:latin typeface="Arial"/>
                          <a:cs typeface="Arial"/>
                        </a:rPr>
                        <a:t>PosterPresentations.com</a:t>
                      </a:r>
                      <a:r>
                        <a:rPr lang="en-US" sz="1800" noProof="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59070">
                <a:tc gridSpan="3">
                  <a:txBody>
                    <a:bodyPr/>
                    <a:lstStyle/>
                    <a:p>
                      <a:endParaRPr lang="en-US" sz="180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824517">
                <a:tc gridSpan="2">
                  <a:txBody>
                    <a:bodyPr/>
                    <a:lstStyle/>
                    <a:p>
                      <a:pPr>
                        <a:lnSpc>
                          <a:spcPts val="2600"/>
                        </a:lnSpc>
                      </a:pPr>
                      <a:r>
                        <a:rPr lang="en-US" sz="1800">
                          <a:solidFill>
                            <a:schemeClr val="bg1">
                              <a:lumMod val="85000"/>
                            </a:schemeClr>
                          </a:solidFill>
                          <a:latin typeface="Arial"/>
                          <a:cs typeface="Arial"/>
                        </a:rPr>
                        <a:t>© 2019</a:t>
                      </a:r>
                      <a:r>
                        <a:rPr lang="en-US" sz="1800" baseline="0">
                          <a:solidFill>
                            <a:schemeClr val="bg1">
                              <a:lumMod val="85000"/>
                            </a:schemeClr>
                          </a:solidFill>
                          <a:latin typeface="Arial"/>
                          <a:cs typeface="Arial"/>
                        </a:rPr>
                        <a:t> </a:t>
                      </a:r>
                      <a:r>
                        <a:rPr lang="en-US" sz="1800" err="1">
                          <a:solidFill>
                            <a:schemeClr val="bg1">
                              <a:lumMod val="85000"/>
                            </a:schemeClr>
                          </a:solidFill>
                          <a:latin typeface="Arial"/>
                          <a:cs typeface="Arial"/>
                        </a:rPr>
                        <a:t>PosterPresentations.com</a:t>
                      </a:r>
                      <a:br>
                        <a:rPr lang="en-US" sz="1800">
                          <a:solidFill>
                            <a:schemeClr val="bg1">
                              <a:lumMod val="85000"/>
                            </a:schemeClr>
                          </a:solidFill>
                          <a:latin typeface="Arial"/>
                          <a:cs typeface="Arial"/>
                        </a:rPr>
                      </a:br>
                      <a:r>
                        <a:rPr lang="en-US" sz="1800">
                          <a:solidFill>
                            <a:schemeClr val="bg1">
                              <a:lumMod val="85000"/>
                            </a:schemeClr>
                          </a:solidFill>
                          <a:latin typeface="Arial"/>
                          <a:cs typeface="Arial"/>
                        </a:rPr>
                        <a:t>2117 Fourth Street ,</a:t>
                      </a:r>
                      <a:r>
                        <a:rPr lang="en-US" sz="1800" baseline="0">
                          <a:solidFill>
                            <a:schemeClr val="bg1">
                              <a:lumMod val="85000"/>
                            </a:schemeClr>
                          </a:solidFill>
                          <a:latin typeface="Arial"/>
                          <a:cs typeface="Arial"/>
                        </a:rPr>
                        <a:t> STE C        </a:t>
                      </a:r>
                    </a:p>
                    <a:p>
                      <a:pPr>
                        <a:lnSpc>
                          <a:spcPts val="2600"/>
                        </a:lnSpc>
                      </a:pPr>
                      <a:r>
                        <a:rPr lang="en-US" sz="1800" baseline="0">
                          <a:solidFill>
                            <a:schemeClr val="bg1">
                              <a:lumMod val="85000"/>
                            </a:schemeClr>
                          </a:solidFill>
                          <a:latin typeface="Arial"/>
                          <a:cs typeface="Arial"/>
                        </a:rPr>
                        <a:t>Berkeley CA 94710 USA</a:t>
                      </a:r>
                      <a:endParaRPr lang="en-US" sz="180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a:solidFill>
                            <a:srgbClr val="D0D0D0"/>
                          </a:solidFill>
                          <a:latin typeface="Arial"/>
                          <a:cs typeface="Arial"/>
                        </a:rPr>
                        <a:t>For complete tutorials</a:t>
                      </a:r>
                      <a:r>
                        <a:rPr lang="en-US" sz="1800" b="1" baseline="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a:solidFill>
                            <a:srgbClr val="FFC000"/>
                          </a:solidFill>
                          <a:latin typeface="Arial"/>
                          <a:cs typeface="Arial"/>
                        </a:rPr>
                        <a:t>https://</a:t>
                      </a:r>
                      <a:r>
                        <a:rPr lang="en-US" sz="1400" b="1" err="1">
                          <a:solidFill>
                            <a:srgbClr val="FFC000"/>
                          </a:solidFill>
                          <a:latin typeface="Arial"/>
                          <a:cs typeface="Arial"/>
                        </a:rPr>
                        <a:t>www.posterpresentations.com</a:t>
                      </a:r>
                      <a:r>
                        <a:rPr lang="en-US" sz="1400" b="1">
                          <a:solidFill>
                            <a:srgbClr val="FFC000"/>
                          </a:solidFill>
                          <a:latin typeface="Arial"/>
                          <a:cs typeface="Arial"/>
                        </a:rPr>
                        <a:t>/</a:t>
                      </a:r>
                      <a:r>
                        <a:rPr lang="en-US" sz="1400" b="1" err="1">
                          <a:solidFill>
                            <a:srgbClr val="FFC000"/>
                          </a:solidFill>
                          <a:latin typeface="Arial"/>
                          <a:cs typeface="Arial"/>
                        </a:rPr>
                        <a:t>helpdesk.html</a:t>
                      </a:r>
                      <a:endParaRPr lang="en-US" sz="9600"/>
                    </a:p>
                  </a:txBody>
                  <a:tcPr marL="182880" marT="137160">
                    <a:solidFill>
                      <a:srgbClr val="010101"/>
                    </a:solidFill>
                  </a:tcPr>
                </a:tc>
                <a:extLst>
                  <a:ext uri="{0D108BD9-81ED-4DB2-BD59-A6C34878D82A}">
                    <a16:rowId xmlns:a16="http://schemas.microsoft.com/office/drawing/2014/main" val="10009"/>
                  </a:ext>
                </a:extLst>
              </a:tr>
            </a:tbl>
          </a:graphicData>
        </a:graphic>
      </p:graphicFrame>
      <p:cxnSp>
        <p:nvCxnSpPr>
          <p:cNvPr id="7" name="Straight Connector 6">
            <a:extLst>
              <a:ext uri="{FF2B5EF4-FFF2-40B4-BE49-F238E27FC236}">
                <a16:creationId xmlns:a16="http://schemas.microsoft.com/office/drawing/2014/main" id="{7974C825-935A-7040-B4AC-82363B2452F6}"/>
              </a:ext>
            </a:extLst>
          </p:cNvPr>
          <p:cNvCxnSpPr>
            <a:cxnSpLocks/>
          </p:cNvCxnSpPr>
          <p:nvPr userDrawn="1"/>
        </p:nvCxnSpPr>
        <p:spPr>
          <a:xfrm>
            <a:off x="10694194" y="4868883"/>
            <a:ext cx="0" cy="24271010"/>
          </a:xfrm>
          <a:prstGeom prst="line">
            <a:avLst/>
          </a:prstGeom>
          <a:ln w="38100">
            <a:prstDash val="sysDot"/>
          </a:ln>
        </p:spPr>
        <p:style>
          <a:lnRef idx="1">
            <a:schemeClr val="accent3"/>
          </a:lnRef>
          <a:fillRef idx="0">
            <a:schemeClr val="accent3"/>
          </a:fillRef>
          <a:effectRef idx="0">
            <a:schemeClr val="accent3"/>
          </a:effectRef>
          <a:fontRef idx="minor">
            <a:schemeClr val="tx1"/>
          </a:fontRef>
        </p:style>
      </p:cxnSp>
      <p:cxnSp>
        <p:nvCxnSpPr>
          <p:cNvPr id="8" name="Straight Connector 7">
            <a:extLst>
              <a:ext uri="{FF2B5EF4-FFF2-40B4-BE49-F238E27FC236}">
                <a16:creationId xmlns:a16="http://schemas.microsoft.com/office/drawing/2014/main" id="{AA82F43B-809F-C245-AB13-E455D004CBD3}"/>
              </a:ext>
            </a:extLst>
          </p:cNvPr>
          <p:cNvCxnSpPr>
            <a:cxnSpLocks/>
          </p:cNvCxnSpPr>
          <p:nvPr userDrawn="1"/>
        </p:nvCxnSpPr>
        <p:spPr>
          <a:xfrm>
            <a:off x="0" y="29571696"/>
            <a:ext cx="21388388" cy="0"/>
          </a:xfrm>
          <a:prstGeom prst="line">
            <a:avLst/>
          </a:prstGeom>
          <a:ln w="12700">
            <a:solidFill>
              <a:srgbClr val="A1A1A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2660231" rtl="0" eaLnBrk="1" latinLnBrk="0" hangingPunct="1">
        <a:spcBef>
          <a:spcPct val="0"/>
        </a:spcBef>
        <a:buNone/>
        <a:defRPr sz="5299" kern="1200">
          <a:solidFill>
            <a:schemeClr val="bg1"/>
          </a:solidFill>
          <a:latin typeface="Trebuchet MS" pitchFamily="34" charset="0"/>
          <a:ea typeface="+mj-ea"/>
          <a:cs typeface="+mj-cs"/>
        </a:defRPr>
      </a:lvl1pPr>
    </p:titleStyle>
    <p:bodyStyle>
      <a:lvl1pPr marL="997586" indent="-997586" algn="l" defTabSz="2660231" rtl="0" eaLnBrk="1" latinLnBrk="0" hangingPunct="1">
        <a:spcBef>
          <a:spcPct val="20000"/>
        </a:spcBef>
        <a:buFont typeface="Arial" pitchFamily="34" charset="0"/>
        <a:buChar char="•"/>
        <a:defRPr sz="9326" kern="1200">
          <a:solidFill>
            <a:schemeClr val="tx1"/>
          </a:solidFill>
          <a:latin typeface="+mn-lt"/>
          <a:ea typeface="+mn-ea"/>
          <a:cs typeface="+mn-cs"/>
        </a:defRPr>
      </a:lvl1pPr>
      <a:lvl2pPr marL="2161438" indent="-831322" algn="l" defTabSz="2660231" rtl="0" eaLnBrk="1" latinLnBrk="0" hangingPunct="1">
        <a:spcBef>
          <a:spcPct val="20000"/>
        </a:spcBef>
        <a:buFont typeface="Arial" pitchFamily="34" charset="0"/>
        <a:buChar char="–"/>
        <a:defRPr sz="8195" kern="1200">
          <a:solidFill>
            <a:schemeClr val="tx1"/>
          </a:solidFill>
          <a:latin typeface="+mn-lt"/>
          <a:ea typeface="+mn-ea"/>
          <a:cs typeface="+mn-cs"/>
        </a:defRPr>
      </a:lvl2pPr>
      <a:lvl3pPr marL="3325289" indent="-665058" algn="l" defTabSz="2660231" rtl="0" eaLnBrk="1" latinLnBrk="0" hangingPunct="1">
        <a:spcBef>
          <a:spcPct val="20000"/>
        </a:spcBef>
        <a:buFont typeface="Arial" pitchFamily="34" charset="0"/>
        <a:buChar char="•"/>
        <a:defRPr sz="6994" kern="1200">
          <a:solidFill>
            <a:schemeClr val="tx1"/>
          </a:solidFill>
          <a:latin typeface="+mn-lt"/>
          <a:ea typeface="+mn-ea"/>
          <a:cs typeface="+mn-cs"/>
        </a:defRPr>
      </a:lvl3pPr>
      <a:lvl4pPr marL="4655405"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4pPr>
      <a:lvl5pPr marL="5985520"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5pPr>
      <a:lvl6pPr marL="7315636"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6pPr>
      <a:lvl7pPr marL="8645751"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7pPr>
      <a:lvl8pPr marL="9975866"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8pPr>
      <a:lvl9pPr marL="11305982"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9pPr>
    </p:bodyStyle>
    <p:otherStyle>
      <a:defPPr>
        <a:defRPr lang="en-US"/>
      </a:defPPr>
      <a:lvl1pPr marL="0" algn="l" defTabSz="2660231" rtl="0" eaLnBrk="1" latinLnBrk="0" hangingPunct="1">
        <a:defRPr sz="5228" kern="1200">
          <a:solidFill>
            <a:schemeClr val="tx1"/>
          </a:solidFill>
          <a:latin typeface="+mn-lt"/>
          <a:ea typeface="+mn-ea"/>
          <a:cs typeface="+mn-cs"/>
        </a:defRPr>
      </a:lvl1pPr>
      <a:lvl2pPr marL="1330116" algn="l" defTabSz="2660231" rtl="0" eaLnBrk="1" latinLnBrk="0" hangingPunct="1">
        <a:defRPr sz="5228" kern="1200">
          <a:solidFill>
            <a:schemeClr val="tx1"/>
          </a:solidFill>
          <a:latin typeface="+mn-lt"/>
          <a:ea typeface="+mn-ea"/>
          <a:cs typeface="+mn-cs"/>
        </a:defRPr>
      </a:lvl2pPr>
      <a:lvl3pPr marL="2660231" algn="l" defTabSz="2660231" rtl="0" eaLnBrk="1" latinLnBrk="0" hangingPunct="1">
        <a:defRPr sz="5228" kern="1200">
          <a:solidFill>
            <a:schemeClr val="tx1"/>
          </a:solidFill>
          <a:latin typeface="+mn-lt"/>
          <a:ea typeface="+mn-ea"/>
          <a:cs typeface="+mn-cs"/>
        </a:defRPr>
      </a:lvl3pPr>
      <a:lvl4pPr marL="3990347" algn="l" defTabSz="2660231" rtl="0" eaLnBrk="1" latinLnBrk="0" hangingPunct="1">
        <a:defRPr sz="5228" kern="1200">
          <a:solidFill>
            <a:schemeClr val="tx1"/>
          </a:solidFill>
          <a:latin typeface="+mn-lt"/>
          <a:ea typeface="+mn-ea"/>
          <a:cs typeface="+mn-cs"/>
        </a:defRPr>
      </a:lvl4pPr>
      <a:lvl5pPr marL="5320461" algn="l" defTabSz="2660231" rtl="0" eaLnBrk="1" latinLnBrk="0" hangingPunct="1">
        <a:defRPr sz="5228" kern="1200">
          <a:solidFill>
            <a:schemeClr val="tx1"/>
          </a:solidFill>
          <a:latin typeface="+mn-lt"/>
          <a:ea typeface="+mn-ea"/>
          <a:cs typeface="+mn-cs"/>
        </a:defRPr>
      </a:lvl5pPr>
      <a:lvl6pPr marL="6650578" algn="l" defTabSz="2660231" rtl="0" eaLnBrk="1" latinLnBrk="0" hangingPunct="1">
        <a:defRPr sz="5228" kern="1200">
          <a:solidFill>
            <a:schemeClr val="tx1"/>
          </a:solidFill>
          <a:latin typeface="+mn-lt"/>
          <a:ea typeface="+mn-ea"/>
          <a:cs typeface="+mn-cs"/>
        </a:defRPr>
      </a:lvl6pPr>
      <a:lvl7pPr marL="7980694" algn="l" defTabSz="2660231" rtl="0" eaLnBrk="1" latinLnBrk="0" hangingPunct="1">
        <a:defRPr sz="5228" kern="1200">
          <a:solidFill>
            <a:schemeClr val="tx1"/>
          </a:solidFill>
          <a:latin typeface="+mn-lt"/>
          <a:ea typeface="+mn-ea"/>
          <a:cs typeface="+mn-cs"/>
        </a:defRPr>
      </a:lvl7pPr>
      <a:lvl8pPr marL="9310809" algn="l" defTabSz="2660231" rtl="0" eaLnBrk="1" latinLnBrk="0" hangingPunct="1">
        <a:defRPr sz="5228" kern="1200">
          <a:solidFill>
            <a:schemeClr val="tx1"/>
          </a:solidFill>
          <a:latin typeface="+mn-lt"/>
          <a:ea typeface="+mn-ea"/>
          <a:cs typeface="+mn-cs"/>
        </a:defRPr>
      </a:lvl8pPr>
      <a:lvl9pPr marL="10640925" algn="l" defTabSz="2660231" rtl="0" eaLnBrk="1" latinLnBrk="0" hangingPunct="1">
        <a:defRPr sz="522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4">
            <a:extLst>
              <a:ext uri="{FF2B5EF4-FFF2-40B4-BE49-F238E27FC236}">
                <a16:creationId xmlns:a16="http://schemas.microsoft.com/office/drawing/2014/main" id="{345475C1-36AF-604C-A7B2-845C329480AD}"/>
              </a:ext>
            </a:extLst>
          </p:cNvPr>
          <p:cNvSpPr txBox="1">
            <a:spLocks noChangeArrowheads="1"/>
          </p:cNvSpPr>
          <p:nvPr userDrawn="1"/>
        </p:nvSpPr>
        <p:spPr bwMode="auto">
          <a:xfrm>
            <a:off x="916736" y="29704560"/>
            <a:ext cx="2291522" cy="232752"/>
          </a:xfrm>
          <a:prstGeom prst="rect">
            <a:avLst/>
          </a:prstGeom>
          <a:noFill/>
          <a:ln w="9525">
            <a:noFill/>
            <a:miter lim="800000"/>
            <a:headEnd/>
            <a:tailEnd/>
          </a:ln>
          <a:effectLst/>
        </p:spPr>
        <p:txBody>
          <a:bodyPr wrap="square" lIns="55314" tIns="27652" rIns="55314" bIns="27652">
            <a:spAutoFit/>
          </a:bodyPr>
          <a:lstStyle/>
          <a:p>
            <a:pPr eaLnBrk="0" hangingPunct="0">
              <a:lnSpc>
                <a:spcPct val="65000"/>
              </a:lnSpc>
              <a:spcBef>
                <a:spcPct val="50000"/>
              </a:spcBef>
              <a:defRPr/>
            </a:pPr>
            <a:r>
              <a:rPr lang="en-US" sz="424" b="1">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42" b="1">
                <a:solidFill>
                  <a:schemeClr val="bg1">
                    <a:lumMod val="75000"/>
                  </a:schemeClr>
                </a:solidFill>
                <a:latin typeface="Arial" charset="0"/>
              </a:rPr>
              <a:t>www.PosterPresentations.com</a:t>
            </a:r>
          </a:p>
        </p:txBody>
      </p:sp>
      <p:cxnSp>
        <p:nvCxnSpPr>
          <p:cNvPr id="6" name="Straight Connector 5">
            <a:extLst>
              <a:ext uri="{FF2B5EF4-FFF2-40B4-BE49-F238E27FC236}">
                <a16:creationId xmlns:a16="http://schemas.microsoft.com/office/drawing/2014/main" id="{30537B74-A0BD-534E-8B3A-86FA64D92857}"/>
              </a:ext>
            </a:extLst>
          </p:cNvPr>
          <p:cNvCxnSpPr>
            <a:cxnSpLocks/>
          </p:cNvCxnSpPr>
          <p:nvPr userDrawn="1"/>
        </p:nvCxnSpPr>
        <p:spPr>
          <a:xfrm>
            <a:off x="10694194" y="4868883"/>
            <a:ext cx="0" cy="24271010"/>
          </a:xfrm>
          <a:prstGeom prst="line">
            <a:avLst/>
          </a:prstGeom>
          <a:ln w="38100">
            <a:prstDash val="sysDot"/>
          </a:ln>
        </p:spPr>
        <p:style>
          <a:lnRef idx="1">
            <a:schemeClr val="accent3"/>
          </a:lnRef>
          <a:fillRef idx="0">
            <a:schemeClr val="accent3"/>
          </a:fillRef>
          <a:effectRef idx="0">
            <a:schemeClr val="accent3"/>
          </a:effectRef>
          <a:fontRef idx="minor">
            <a:schemeClr val="tx1"/>
          </a:fontRef>
        </p:style>
      </p:cxnSp>
      <p:cxnSp>
        <p:nvCxnSpPr>
          <p:cNvPr id="7" name="Straight Connector 6">
            <a:extLst>
              <a:ext uri="{FF2B5EF4-FFF2-40B4-BE49-F238E27FC236}">
                <a16:creationId xmlns:a16="http://schemas.microsoft.com/office/drawing/2014/main" id="{3B1945AE-8AA9-8B4B-96C3-181ED46B6564}"/>
              </a:ext>
            </a:extLst>
          </p:cNvPr>
          <p:cNvCxnSpPr>
            <a:cxnSpLocks/>
          </p:cNvCxnSpPr>
          <p:nvPr userDrawn="1"/>
        </p:nvCxnSpPr>
        <p:spPr>
          <a:xfrm>
            <a:off x="0" y="29571696"/>
            <a:ext cx="21388388" cy="0"/>
          </a:xfrm>
          <a:prstGeom prst="line">
            <a:avLst/>
          </a:prstGeom>
          <a:ln w="12700">
            <a:solidFill>
              <a:srgbClr val="A1A1A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337923"/>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2660231" rtl="0" eaLnBrk="1" latinLnBrk="0" hangingPunct="1">
        <a:spcBef>
          <a:spcPct val="0"/>
        </a:spcBef>
        <a:buNone/>
        <a:defRPr sz="5299" kern="1200">
          <a:solidFill>
            <a:schemeClr val="bg1"/>
          </a:solidFill>
          <a:latin typeface="Trebuchet MS" pitchFamily="34" charset="0"/>
          <a:ea typeface="+mj-ea"/>
          <a:cs typeface="+mj-cs"/>
        </a:defRPr>
      </a:lvl1pPr>
    </p:titleStyle>
    <p:bodyStyle>
      <a:lvl1pPr marL="997586" indent="-997586" algn="l" defTabSz="2660231" rtl="0" eaLnBrk="1" latinLnBrk="0" hangingPunct="1">
        <a:spcBef>
          <a:spcPct val="20000"/>
        </a:spcBef>
        <a:buFont typeface="Arial" pitchFamily="34" charset="0"/>
        <a:buChar char="•"/>
        <a:defRPr sz="9326" kern="1200">
          <a:solidFill>
            <a:schemeClr val="tx1"/>
          </a:solidFill>
          <a:latin typeface="+mn-lt"/>
          <a:ea typeface="+mn-ea"/>
          <a:cs typeface="+mn-cs"/>
        </a:defRPr>
      </a:lvl1pPr>
      <a:lvl2pPr marL="2161438" indent="-831322" algn="l" defTabSz="2660231" rtl="0" eaLnBrk="1" latinLnBrk="0" hangingPunct="1">
        <a:spcBef>
          <a:spcPct val="20000"/>
        </a:spcBef>
        <a:buFont typeface="Arial" pitchFamily="34" charset="0"/>
        <a:buChar char="–"/>
        <a:defRPr sz="8195" kern="1200">
          <a:solidFill>
            <a:schemeClr val="tx1"/>
          </a:solidFill>
          <a:latin typeface="+mn-lt"/>
          <a:ea typeface="+mn-ea"/>
          <a:cs typeface="+mn-cs"/>
        </a:defRPr>
      </a:lvl2pPr>
      <a:lvl3pPr marL="3325289" indent="-665058" algn="l" defTabSz="2660231" rtl="0" eaLnBrk="1" latinLnBrk="0" hangingPunct="1">
        <a:spcBef>
          <a:spcPct val="20000"/>
        </a:spcBef>
        <a:buFont typeface="Arial" pitchFamily="34" charset="0"/>
        <a:buChar char="•"/>
        <a:defRPr sz="6994" kern="1200">
          <a:solidFill>
            <a:schemeClr val="tx1"/>
          </a:solidFill>
          <a:latin typeface="+mn-lt"/>
          <a:ea typeface="+mn-ea"/>
          <a:cs typeface="+mn-cs"/>
        </a:defRPr>
      </a:lvl3pPr>
      <a:lvl4pPr marL="4655405"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4pPr>
      <a:lvl5pPr marL="5985520"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5pPr>
      <a:lvl6pPr marL="7315636"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6pPr>
      <a:lvl7pPr marL="8645751"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7pPr>
      <a:lvl8pPr marL="9975866"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8pPr>
      <a:lvl9pPr marL="11305982" indent="-665058" algn="l" defTabSz="2660231" rtl="0" eaLnBrk="1" latinLnBrk="0" hangingPunct="1">
        <a:spcBef>
          <a:spcPct val="20000"/>
        </a:spcBef>
        <a:buFont typeface="Arial" pitchFamily="34" charset="0"/>
        <a:buChar char="•"/>
        <a:defRPr sz="5864" kern="1200">
          <a:solidFill>
            <a:schemeClr val="tx1"/>
          </a:solidFill>
          <a:latin typeface="+mn-lt"/>
          <a:ea typeface="+mn-ea"/>
          <a:cs typeface="+mn-cs"/>
        </a:defRPr>
      </a:lvl9pPr>
    </p:bodyStyle>
    <p:otherStyle>
      <a:defPPr>
        <a:defRPr lang="en-US"/>
      </a:defPPr>
      <a:lvl1pPr marL="0" algn="l" defTabSz="2660231" rtl="0" eaLnBrk="1" latinLnBrk="0" hangingPunct="1">
        <a:defRPr sz="5228" kern="1200">
          <a:solidFill>
            <a:schemeClr val="tx1"/>
          </a:solidFill>
          <a:latin typeface="+mn-lt"/>
          <a:ea typeface="+mn-ea"/>
          <a:cs typeface="+mn-cs"/>
        </a:defRPr>
      </a:lvl1pPr>
      <a:lvl2pPr marL="1330116" algn="l" defTabSz="2660231" rtl="0" eaLnBrk="1" latinLnBrk="0" hangingPunct="1">
        <a:defRPr sz="5228" kern="1200">
          <a:solidFill>
            <a:schemeClr val="tx1"/>
          </a:solidFill>
          <a:latin typeface="+mn-lt"/>
          <a:ea typeface="+mn-ea"/>
          <a:cs typeface="+mn-cs"/>
        </a:defRPr>
      </a:lvl2pPr>
      <a:lvl3pPr marL="2660231" algn="l" defTabSz="2660231" rtl="0" eaLnBrk="1" latinLnBrk="0" hangingPunct="1">
        <a:defRPr sz="5228" kern="1200">
          <a:solidFill>
            <a:schemeClr val="tx1"/>
          </a:solidFill>
          <a:latin typeface="+mn-lt"/>
          <a:ea typeface="+mn-ea"/>
          <a:cs typeface="+mn-cs"/>
        </a:defRPr>
      </a:lvl3pPr>
      <a:lvl4pPr marL="3990347" algn="l" defTabSz="2660231" rtl="0" eaLnBrk="1" latinLnBrk="0" hangingPunct="1">
        <a:defRPr sz="5228" kern="1200">
          <a:solidFill>
            <a:schemeClr val="tx1"/>
          </a:solidFill>
          <a:latin typeface="+mn-lt"/>
          <a:ea typeface="+mn-ea"/>
          <a:cs typeface="+mn-cs"/>
        </a:defRPr>
      </a:lvl4pPr>
      <a:lvl5pPr marL="5320461" algn="l" defTabSz="2660231" rtl="0" eaLnBrk="1" latinLnBrk="0" hangingPunct="1">
        <a:defRPr sz="5228" kern="1200">
          <a:solidFill>
            <a:schemeClr val="tx1"/>
          </a:solidFill>
          <a:latin typeface="+mn-lt"/>
          <a:ea typeface="+mn-ea"/>
          <a:cs typeface="+mn-cs"/>
        </a:defRPr>
      </a:lvl5pPr>
      <a:lvl6pPr marL="6650578" algn="l" defTabSz="2660231" rtl="0" eaLnBrk="1" latinLnBrk="0" hangingPunct="1">
        <a:defRPr sz="5228" kern="1200">
          <a:solidFill>
            <a:schemeClr val="tx1"/>
          </a:solidFill>
          <a:latin typeface="+mn-lt"/>
          <a:ea typeface="+mn-ea"/>
          <a:cs typeface="+mn-cs"/>
        </a:defRPr>
      </a:lvl6pPr>
      <a:lvl7pPr marL="7980694" algn="l" defTabSz="2660231" rtl="0" eaLnBrk="1" latinLnBrk="0" hangingPunct="1">
        <a:defRPr sz="5228" kern="1200">
          <a:solidFill>
            <a:schemeClr val="tx1"/>
          </a:solidFill>
          <a:latin typeface="+mn-lt"/>
          <a:ea typeface="+mn-ea"/>
          <a:cs typeface="+mn-cs"/>
        </a:defRPr>
      </a:lvl7pPr>
      <a:lvl8pPr marL="9310809" algn="l" defTabSz="2660231" rtl="0" eaLnBrk="1" latinLnBrk="0" hangingPunct="1">
        <a:defRPr sz="5228" kern="1200">
          <a:solidFill>
            <a:schemeClr val="tx1"/>
          </a:solidFill>
          <a:latin typeface="+mn-lt"/>
          <a:ea typeface="+mn-ea"/>
          <a:cs typeface="+mn-cs"/>
        </a:defRPr>
      </a:lvl8pPr>
      <a:lvl9pPr marL="10640925" algn="l" defTabSz="2660231" rtl="0" eaLnBrk="1" latinLnBrk="0" hangingPunct="1">
        <a:defRPr sz="522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33" descr="A close-up of a logo&#10;&#10;AI-generated content may be incorrect.">
            <a:extLst>
              <a:ext uri="{FF2B5EF4-FFF2-40B4-BE49-F238E27FC236}">
                <a16:creationId xmlns:a16="http://schemas.microsoft.com/office/drawing/2014/main" id="{0B578D75-39A5-DDE2-2A53-2784C4571B01}"/>
              </a:ext>
            </a:extLst>
          </p:cNvPr>
          <p:cNvPicPr>
            <a:picLocks noChangeAspect="1"/>
          </p:cNvPicPr>
          <p:nvPr/>
        </p:nvPicPr>
        <p:blipFill>
          <a:blip r:embed="rId2" cstate="print">
            <a:extLst>
              <a:ext uri="{28A0092B-C50C-407E-A947-70E740481C1C}">
                <a14:useLocalDpi xmlns:a14="http://schemas.microsoft.com/office/drawing/2010/main" val="0"/>
              </a:ext>
            </a:extLst>
          </a:blip>
          <a:srcRect l="8686" t="24561" r="9255"/>
          <a:stretch>
            <a:fillRect/>
          </a:stretch>
        </p:blipFill>
        <p:spPr>
          <a:xfrm>
            <a:off x="110215" y="125215"/>
            <a:ext cx="9758284" cy="2729993"/>
          </a:xfrm>
          <a:prstGeom prst="rect">
            <a:avLst/>
          </a:prstGeom>
          <a:solidFill>
            <a:srgbClr val="005551"/>
          </a:solidFill>
        </p:spPr>
      </p:pic>
      <p:sp>
        <p:nvSpPr>
          <p:cNvPr id="2" name="Text Placeholder 1">
            <a:extLst>
              <a:ext uri="{FF2B5EF4-FFF2-40B4-BE49-F238E27FC236}">
                <a16:creationId xmlns:a16="http://schemas.microsoft.com/office/drawing/2014/main" id="{A1A72539-E469-C94C-8292-C89DE20631C1}"/>
              </a:ext>
            </a:extLst>
          </p:cNvPr>
          <p:cNvSpPr>
            <a:spLocks noGrp="1"/>
          </p:cNvSpPr>
          <p:nvPr>
            <p:ph type="body" sz="quarter" idx="10"/>
          </p:nvPr>
        </p:nvSpPr>
        <p:spPr>
          <a:xfrm>
            <a:off x="456481" y="7075601"/>
            <a:ext cx="9822997" cy="765388"/>
          </a:xfrm>
        </p:spPr>
        <p:txBody>
          <a:bodyPr wrap="square" lIns="196113" tIns="196113" rIns="196113" bIns="196113" anchor="t">
            <a:spAutoFit/>
          </a:bodyPr>
          <a:lstStyle/>
          <a:p>
            <a:pPr algn="just"/>
            <a:endParaRPr lang="en-GB">
              <a:solidFill>
                <a:srgbClr val="000000"/>
              </a:solidFill>
              <a:cs typeface="Helvetica"/>
            </a:endParaRPr>
          </a:p>
        </p:txBody>
      </p:sp>
      <p:sp>
        <p:nvSpPr>
          <p:cNvPr id="3" name="Text Placeholder 2">
            <a:extLst>
              <a:ext uri="{FF2B5EF4-FFF2-40B4-BE49-F238E27FC236}">
                <a16:creationId xmlns:a16="http://schemas.microsoft.com/office/drawing/2014/main" id="{5E96A1DB-69D6-BB44-B779-644162A9B390}"/>
              </a:ext>
            </a:extLst>
          </p:cNvPr>
          <p:cNvSpPr>
            <a:spLocks noGrp="1"/>
          </p:cNvSpPr>
          <p:nvPr>
            <p:ph type="body" sz="quarter" idx="11"/>
          </p:nvPr>
        </p:nvSpPr>
        <p:spPr>
          <a:xfrm>
            <a:off x="449464" y="6676795"/>
            <a:ext cx="9815243" cy="538978"/>
          </a:xfrm>
          <a:solidFill>
            <a:srgbClr val="005551"/>
          </a:solidFill>
        </p:spPr>
        <p:txBody>
          <a:bodyPr/>
          <a:lstStyle/>
          <a:p>
            <a:endParaRPr lang="en-US"/>
          </a:p>
        </p:txBody>
      </p:sp>
      <p:sp>
        <p:nvSpPr>
          <p:cNvPr id="4" name="Text Placeholder 3">
            <a:extLst>
              <a:ext uri="{FF2B5EF4-FFF2-40B4-BE49-F238E27FC236}">
                <a16:creationId xmlns:a16="http://schemas.microsoft.com/office/drawing/2014/main" id="{3930A21B-47AC-2448-A229-FC17581B156C}"/>
              </a:ext>
            </a:extLst>
          </p:cNvPr>
          <p:cNvSpPr>
            <a:spLocks noGrp="1"/>
          </p:cNvSpPr>
          <p:nvPr>
            <p:ph type="body" sz="quarter" idx="20"/>
          </p:nvPr>
        </p:nvSpPr>
        <p:spPr>
          <a:xfrm>
            <a:off x="465324" y="13646049"/>
            <a:ext cx="9809044" cy="538978"/>
          </a:xfrm>
          <a:solidFill>
            <a:srgbClr val="005551"/>
          </a:solidFill>
        </p:spPr>
        <p:txBody>
          <a:bodyPr/>
          <a:lstStyle/>
          <a:p>
            <a:endParaRPr lang="en-US"/>
          </a:p>
        </p:txBody>
      </p:sp>
      <p:sp>
        <p:nvSpPr>
          <p:cNvPr id="5" name="Text Placeholder 4">
            <a:extLst>
              <a:ext uri="{FF2B5EF4-FFF2-40B4-BE49-F238E27FC236}">
                <a16:creationId xmlns:a16="http://schemas.microsoft.com/office/drawing/2014/main" id="{423B731D-2357-2142-8F2F-75E168C60B70}"/>
              </a:ext>
            </a:extLst>
          </p:cNvPr>
          <p:cNvSpPr>
            <a:spLocks noGrp="1"/>
          </p:cNvSpPr>
          <p:nvPr>
            <p:ph type="body" sz="quarter" idx="25"/>
          </p:nvPr>
        </p:nvSpPr>
        <p:spPr>
          <a:xfrm>
            <a:off x="11092845" y="6676795"/>
            <a:ext cx="9768871" cy="538978"/>
          </a:xfrm>
          <a:solidFill>
            <a:srgbClr val="005551"/>
          </a:solidFill>
        </p:spPr>
        <p:txBody>
          <a:bodyPr/>
          <a:lstStyle/>
          <a:p>
            <a:endParaRPr lang="en-US"/>
          </a:p>
        </p:txBody>
      </p:sp>
      <p:sp>
        <p:nvSpPr>
          <p:cNvPr id="6" name="Text Placeholder 5">
            <a:extLst>
              <a:ext uri="{FF2B5EF4-FFF2-40B4-BE49-F238E27FC236}">
                <a16:creationId xmlns:a16="http://schemas.microsoft.com/office/drawing/2014/main" id="{40F32A34-9641-B441-B865-A33A288E64BA}"/>
              </a:ext>
            </a:extLst>
          </p:cNvPr>
          <p:cNvSpPr>
            <a:spLocks noGrp="1"/>
          </p:cNvSpPr>
          <p:nvPr>
            <p:ph type="body" sz="quarter" idx="26"/>
          </p:nvPr>
        </p:nvSpPr>
        <p:spPr>
          <a:xfrm>
            <a:off x="11061120" y="7223754"/>
            <a:ext cx="9768871" cy="765388"/>
          </a:xfrm>
        </p:spPr>
        <p:txBody>
          <a:bodyPr wrap="square" lIns="196113" tIns="196113" rIns="196113" bIns="196113" anchor="t">
            <a:spAutoFit/>
          </a:bodyPr>
          <a:lstStyle/>
          <a:p>
            <a:pPr algn="just"/>
            <a:endParaRPr lang="en-US">
              <a:solidFill>
                <a:srgbClr val="000000"/>
              </a:solidFill>
              <a:latin typeface="Helvetica"/>
              <a:cs typeface="Helvetica"/>
            </a:endParaRPr>
          </a:p>
        </p:txBody>
      </p:sp>
      <p:sp>
        <p:nvSpPr>
          <p:cNvPr id="7" name="Text Placeholder 6">
            <a:extLst>
              <a:ext uri="{FF2B5EF4-FFF2-40B4-BE49-F238E27FC236}">
                <a16:creationId xmlns:a16="http://schemas.microsoft.com/office/drawing/2014/main" id="{FD0892CE-AED0-8B46-B78C-F757D5B1F38B}"/>
              </a:ext>
            </a:extLst>
          </p:cNvPr>
          <p:cNvSpPr>
            <a:spLocks noGrp="1"/>
          </p:cNvSpPr>
          <p:nvPr>
            <p:ph type="body" sz="quarter" idx="27"/>
          </p:nvPr>
        </p:nvSpPr>
        <p:spPr>
          <a:xfrm>
            <a:off x="11240797" y="14521795"/>
            <a:ext cx="9765127" cy="538978"/>
          </a:xfrm>
          <a:solidFill>
            <a:srgbClr val="005551"/>
          </a:solidFill>
        </p:spPr>
        <p:txBody>
          <a:bodyPr/>
          <a:lstStyle/>
          <a:p>
            <a:endParaRPr lang="en-US"/>
          </a:p>
        </p:txBody>
      </p:sp>
      <p:sp>
        <p:nvSpPr>
          <p:cNvPr id="8" name="Text Placeholder 7">
            <a:extLst>
              <a:ext uri="{FF2B5EF4-FFF2-40B4-BE49-F238E27FC236}">
                <a16:creationId xmlns:a16="http://schemas.microsoft.com/office/drawing/2014/main" id="{A18F49B3-DF24-F345-8341-B3B0487BC063}"/>
              </a:ext>
            </a:extLst>
          </p:cNvPr>
          <p:cNvSpPr>
            <a:spLocks noGrp="1"/>
          </p:cNvSpPr>
          <p:nvPr>
            <p:ph type="body" sz="quarter" idx="28"/>
          </p:nvPr>
        </p:nvSpPr>
        <p:spPr>
          <a:xfrm>
            <a:off x="11240921" y="15067848"/>
            <a:ext cx="9768871" cy="765388"/>
          </a:xfrm>
        </p:spPr>
        <p:txBody>
          <a:bodyPr wrap="square" lIns="196113" tIns="196113" rIns="196113" bIns="196113" anchor="t">
            <a:spAutoFit/>
          </a:bodyPr>
          <a:lstStyle/>
          <a:p>
            <a:pPr algn="just"/>
            <a:endParaRPr lang="en-US">
              <a:solidFill>
                <a:srgbClr val="44546A"/>
              </a:solidFill>
              <a:latin typeface="Helvetica"/>
              <a:cs typeface="Helvetica"/>
            </a:endParaRPr>
          </a:p>
        </p:txBody>
      </p:sp>
      <p:sp>
        <p:nvSpPr>
          <p:cNvPr id="9" name="Text Placeholder 8">
            <a:extLst>
              <a:ext uri="{FF2B5EF4-FFF2-40B4-BE49-F238E27FC236}">
                <a16:creationId xmlns:a16="http://schemas.microsoft.com/office/drawing/2014/main" id="{AE9E854D-BB31-664B-BDFC-CCE0B8F04334}"/>
              </a:ext>
            </a:extLst>
          </p:cNvPr>
          <p:cNvSpPr>
            <a:spLocks noGrp="1"/>
          </p:cNvSpPr>
          <p:nvPr>
            <p:ph type="body" sz="quarter" idx="29"/>
          </p:nvPr>
        </p:nvSpPr>
        <p:spPr>
          <a:xfrm>
            <a:off x="10995694" y="21053823"/>
            <a:ext cx="9899194" cy="538978"/>
          </a:xfrm>
          <a:solidFill>
            <a:srgbClr val="005551"/>
          </a:solidFill>
        </p:spPr>
        <p:txBody>
          <a:bodyPr/>
          <a:lstStyle/>
          <a:p>
            <a:endParaRPr lang="en-US"/>
          </a:p>
        </p:txBody>
      </p:sp>
      <p:sp>
        <p:nvSpPr>
          <p:cNvPr id="10" name="Text Placeholder 9">
            <a:extLst>
              <a:ext uri="{FF2B5EF4-FFF2-40B4-BE49-F238E27FC236}">
                <a16:creationId xmlns:a16="http://schemas.microsoft.com/office/drawing/2014/main" id="{47BF609D-F805-5141-8A7D-B37696CEABE2}"/>
              </a:ext>
            </a:extLst>
          </p:cNvPr>
          <p:cNvSpPr>
            <a:spLocks noGrp="1"/>
          </p:cNvSpPr>
          <p:nvPr>
            <p:ph type="body" sz="quarter" idx="30"/>
          </p:nvPr>
        </p:nvSpPr>
        <p:spPr>
          <a:xfrm>
            <a:off x="10995694" y="21593720"/>
            <a:ext cx="9903061" cy="765388"/>
          </a:xfrm>
        </p:spPr>
        <p:txBody>
          <a:bodyPr/>
          <a:lstStyle/>
          <a:p>
            <a:endParaRPr lang="en-US"/>
          </a:p>
        </p:txBody>
      </p:sp>
      <p:sp>
        <p:nvSpPr>
          <p:cNvPr id="11" name="Text Placeholder 10">
            <a:extLst>
              <a:ext uri="{FF2B5EF4-FFF2-40B4-BE49-F238E27FC236}">
                <a16:creationId xmlns:a16="http://schemas.microsoft.com/office/drawing/2014/main" id="{93067D59-1CEE-B44C-ADB1-8240DC212008}"/>
              </a:ext>
            </a:extLst>
          </p:cNvPr>
          <p:cNvSpPr>
            <a:spLocks noGrp="1"/>
          </p:cNvSpPr>
          <p:nvPr>
            <p:ph type="body" sz="quarter" idx="96"/>
          </p:nvPr>
        </p:nvSpPr>
        <p:spPr>
          <a:xfrm>
            <a:off x="456480" y="14179796"/>
            <a:ext cx="9815242" cy="765388"/>
          </a:xfrm>
        </p:spPr>
        <p:txBody>
          <a:bodyPr wrap="square" lIns="196113" tIns="196113" rIns="196113" bIns="196113" anchor="t">
            <a:spAutoFit/>
          </a:bodyPr>
          <a:lstStyle/>
          <a:p>
            <a:pPr algn="just"/>
            <a:endParaRPr lang="en-US">
              <a:solidFill>
                <a:srgbClr val="000000"/>
              </a:solidFill>
              <a:cs typeface="Helvetica"/>
            </a:endParaRPr>
          </a:p>
        </p:txBody>
      </p:sp>
      <p:sp>
        <p:nvSpPr>
          <p:cNvPr id="12" name="Text Placeholder 11">
            <a:extLst>
              <a:ext uri="{FF2B5EF4-FFF2-40B4-BE49-F238E27FC236}">
                <a16:creationId xmlns:a16="http://schemas.microsoft.com/office/drawing/2014/main" id="{47FBA12C-048C-8B4B-AD13-E8EA3EA9010F}"/>
              </a:ext>
            </a:extLst>
          </p:cNvPr>
          <p:cNvSpPr>
            <a:spLocks noGrp="1"/>
          </p:cNvSpPr>
          <p:nvPr>
            <p:ph type="body" sz="quarter" idx="150"/>
          </p:nvPr>
        </p:nvSpPr>
        <p:spPr>
          <a:xfrm>
            <a:off x="449461" y="5599300"/>
            <a:ext cx="15921270" cy="651856"/>
          </a:xfrm>
        </p:spPr>
        <p:txBody>
          <a:bodyPr>
            <a:normAutofit lnSpcReduction="10000"/>
          </a:bodyPr>
          <a:lstStyle/>
          <a:p>
            <a:endParaRPr lang="en-US"/>
          </a:p>
        </p:txBody>
      </p:sp>
      <p:sp>
        <p:nvSpPr>
          <p:cNvPr id="13" name="Text Placeholder 12">
            <a:extLst>
              <a:ext uri="{FF2B5EF4-FFF2-40B4-BE49-F238E27FC236}">
                <a16:creationId xmlns:a16="http://schemas.microsoft.com/office/drawing/2014/main" id="{B7DF585E-BFF2-E54F-A04D-7A360B5247D5}"/>
              </a:ext>
            </a:extLst>
          </p:cNvPr>
          <p:cNvSpPr>
            <a:spLocks noGrp="1"/>
          </p:cNvSpPr>
          <p:nvPr>
            <p:ph type="body" sz="quarter" idx="151"/>
          </p:nvPr>
        </p:nvSpPr>
        <p:spPr>
          <a:xfrm>
            <a:off x="449461" y="4744029"/>
            <a:ext cx="15921270" cy="631480"/>
          </a:xfrm>
        </p:spPr>
        <p:txBody>
          <a:bodyPr>
            <a:normAutofit lnSpcReduction="10000"/>
          </a:bodyPr>
          <a:lstStyle/>
          <a:p>
            <a:endParaRPr lang="en-US" sz="3800"/>
          </a:p>
        </p:txBody>
      </p:sp>
      <p:sp>
        <p:nvSpPr>
          <p:cNvPr id="14" name="Text Placeholder 13">
            <a:extLst>
              <a:ext uri="{FF2B5EF4-FFF2-40B4-BE49-F238E27FC236}">
                <a16:creationId xmlns:a16="http://schemas.microsoft.com/office/drawing/2014/main" id="{D41F830E-651D-F643-942B-ADB6069521A2}"/>
              </a:ext>
            </a:extLst>
          </p:cNvPr>
          <p:cNvSpPr>
            <a:spLocks noGrp="1"/>
          </p:cNvSpPr>
          <p:nvPr>
            <p:ph type="body" sz="quarter" idx="153"/>
          </p:nvPr>
        </p:nvSpPr>
        <p:spPr>
          <a:xfrm>
            <a:off x="156470" y="3038928"/>
            <a:ext cx="16741646" cy="1553527"/>
          </a:xfrm>
        </p:spPr>
        <p:txBody>
          <a:bodyPr>
            <a:normAutofit/>
          </a:bodyPr>
          <a:lstStyle/>
          <a:p>
            <a:endParaRPr lang="en-GB" sz="6750"/>
          </a:p>
        </p:txBody>
      </p:sp>
      <p:sp>
        <p:nvSpPr>
          <p:cNvPr id="15" name="TextBox 14">
            <a:extLst>
              <a:ext uri="{FF2B5EF4-FFF2-40B4-BE49-F238E27FC236}">
                <a16:creationId xmlns:a16="http://schemas.microsoft.com/office/drawing/2014/main" id="{F2CED296-AC7E-6D83-7D28-38DB9B2A4012}"/>
              </a:ext>
            </a:extLst>
          </p:cNvPr>
          <p:cNvSpPr txBox="1">
            <a:spLocks/>
          </p:cNvSpPr>
          <p:nvPr/>
        </p:nvSpPr>
        <p:spPr>
          <a:xfrm>
            <a:off x="17252466" y="484490"/>
            <a:ext cx="3646289" cy="2123658"/>
          </a:xfrm>
          <a:prstGeom prst="rect">
            <a:avLst/>
          </a:prstGeom>
          <a:noFill/>
        </p:spPr>
        <p:txBody>
          <a:bodyPr wrap="square" rtlCol="0">
            <a:spAutoFit/>
          </a:bodyPr>
          <a:lstStyle/>
          <a:p>
            <a:pPr algn="ctr"/>
            <a:r>
              <a:rPr lang="lv-LV" sz="6600">
                <a:solidFill>
                  <a:schemeClr val="tx2"/>
                </a:solidFill>
                <a:latin typeface="Helvetica" panose="020B0604020202020204" pitchFamily="34" charset="0"/>
                <a:cs typeface="Helvetica" panose="020B0604020202020204" pitchFamily="34" charset="0"/>
              </a:rPr>
              <a:t>ID:</a:t>
            </a:r>
          </a:p>
          <a:p>
            <a:pPr algn="ctr"/>
            <a:r>
              <a:rPr lang="lv-LV" sz="6600">
                <a:solidFill>
                  <a:schemeClr val="tx2"/>
                </a:solidFill>
                <a:latin typeface="Helvetica" panose="020B0604020202020204" pitchFamily="34" charset="0"/>
                <a:cs typeface="Helvetica" panose="020B0604020202020204" pitchFamily="34" charset="0"/>
              </a:rPr>
              <a:t> ####</a:t>
            </a:r>
            <a:endParaRPr lang="en-US" sz="6600">
              <a:solidFill>
                <a:schemeClr val="tx2"/>
              </a:solidFill>
              <a:latin typeface="Helvetica" panose="020B0604020202020204" pitchFamily="34" charset="0"/>
              <a:cs typeface="Helvetica" panose="020B0604020202020204" pitchFamily="34" charset="0"/>
            </a:endParaRPr>
          </a:p>
        </p:txBody>
      </p:sp>
      <p:pic>
        <p:nvPicPr>
          <p:cNvPr id="1026" name="Picture 2" descr="IEEI LV Joint Chapter">
            <a:extLst>
              <a:ext uri="{FF2B5EF4-FFF2-40B4-BE49-F238E27FC236}">
                <a16:creationId xmlns:a16="http://schemas.microsoft.com/office/drawing/2014/main" id="{058856AD-D417-97EB-EBE2-2D4A6144B8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22299" y="1608701"/>
            <a:ext cx="3003157" cy="1393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TU">
            <a:extLst>
              <a:ext uri="{FF2B5EF4-FFF2-40B4-BE49-F238E27FC236}">
                <a16:creationId xmlns:a16="http://schemas.microsoft.com/office/drawing/2014/main" id="{7BDDAE04-E59D-8252-107A-6B4F8E4FC4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1203" y="204987"/>
            <a:ext cx="1728041" cy="14105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EEI IAS">
            <a:extLst>
              <a:ext uri="{FF2B5EF4-FFF2-40B4-BE49-F238E27FC236}">
                <a16:creationId xmlns:a16="http://schemas.microsoft.com/office/drawing/2014/main" id="{C4F7F5B2-DA6B-3418-0B0B-5224AF231C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81161" y="209775"/>
            <a:ext cx="2303383" cy="13703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EEI">
            <a:extLst>
              <a:ext uri="{FF2B5EF4-FFF2-40B4-BE49-F238E27FC236}">
                <a16:creationId xmlns:a16="http://schemas.microsoft.com/office/drawing/2014/main" id="{B542C4F9-977B-A5AF-3E3E-465438AB21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966461" y="441301"/>
            <a:ext cx="2916688" cy="8515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EEI LV">
            <a:extLst>
              <a:ext uri="{FF2B5EF4-FFF2-40B4-BE49-F238E27FC236}">
                <a16:creationId xmlns:a16="http://schemas.microsoft.com/office/drawing/2014/main" id="{29E1AC3D-A5DA-B96C-2AE2-1B40C0EB311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77501" y="1503301"/>
            <a:ext cx="2664280" cy="1498656"/>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E9774B50-BDDF-4A80-E280-CB65DA4138DA}"/>
              </a:ext>
            </a:extLst>
          </p:cNvPr>
          <p:cNvSpPr>
            <a:spLocks noGrp="1" noRot="1" noMove="1" noResize="1" noEditPoints="1" noAdjustHandles="1" noChangeArrowheads="1" noChangeShapeType="1"/>
          </p:cNvSpPr>
          <p:nvPr/>
        </p:nvSpPr>
        <p:spPr>
          <a:xfrm>
            <a:off x="0" y="29582822"/>
            <a:ext cx="21388388" cy="692392"/>
          </a:xfrm>
          <a:prstGeom prst="rect">
            <a:avLst/>
          </a:prstGeom>
          <a:solidFill>
            <a:srgbClr val="0055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202</a:t>
            </a:r>
            <a:r>
              <a:rPr lang="lv-LV" sz="3000" b="1" dirty="0"/>
              <a:t>6</a:t>
            </a:r>
            <a:r>
              <a:rPr lang="en-US" sz="3000" b="1" dirty="0"/>
              <a:t> IEEE 6</a:t>
            </a:r>
            <a:r>
              <a:rPr lang="lv-LV" sz="3000" b="1"/>
              <a:t>7</a:t>
            </a:r>
            <a:r>
              <a:rPr lang="en-US" sz="3000" b="1"/>
              <a:t>th</a:t>
            </a:r>
            <a:r>
              <a:rPr lang="en-US" sz="3000" b="1" dirty="0"/>
              <a:t> International Scientific Conference on Power and Electrical Engineering of Riga Technical University (RTUCON)</a:t>
            </a:r>
            <a:endParaRPr lang="en-US" sz="3000" dirty="0"/>
          </a:p>
        </p:txBody>
      </p:sp>
    </p:spTree>
    <p:extLst>
      <p:ext uri="{BB962C8B-B14F-4D97-AF65-F5344CB8AC3E}">
        <p14:creationId xmlns:p14="http://schemas.microsoft.com/office/powerpoint/2010/main" val="3008761780"/>
      </p:ext>
    </p:extLst>
  </p:cSld>
  <p:clrMapOvr>
    <a:masterClrMapping/>
  </p:clrMapOvr>
</p:sld>
</file>

<file path=ppt/theme/theme1.xml><?xml version="1.0" encoding="utf-8"?>
<a:theme xmlns:a="http://schemas.openxmlformats.org/drawingml/2006/main" name="30x40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PosterPresentations.com-70CMx100CM</Template>
  <TotalTime>0</TotalTime>
  <Words>25</Words>
  <Application>Microsoft Office PowerPoint</Application>
  <PresentationFormat>Custom</PresentationFormat>
  <Paragraphs>3</Paragraphs>
  <Slides>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vt:i4>
      </vt:variant>
    </vt:vector>
  </HeadingPairs>
  <TitlesOfParts>
    <vt:vector size="9" baseType="lpstr">
      <vt:lpstr>Arial</vt:lpstr>
      <vt:lpstr>Arial Black</vt:lpstr>
      <vt:lpstr>Calibri</vt:lpstr>
      <vt:lpstr>Helvetica</vt:lpstr>
      <vt:lpstr>Helvetica Light</vt:lpstr>
      <vt:lpstr>Trebuchet MS</vt:lpstr>
      <vt:lpstr>30x40 template</vt:lpstr>
      <vt:lpstr>Without guides</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30x40 PowerPoint Presentation</dc:title>
  <dc:subject>Research poster presentation template</dc:subject>
  <dc:creator>PosterPresentations.com</dc:creator>
  <cp:keywords>30x40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Aleksandrs Bubovičs</cp:lastModifiedBy>
  <cp:revision>1</cp:revision>
  <dcterms:created xsi:type="dcterms:W3CDTF">2012-02-10T00:10:15Z</dcterms:created>
  <dcterms:modified xsi:type="dcterms:W3CDTF">2026-10-14T11:01:56Z</dcterms:modified>
  <cp:category>Research poster templates</cp:category>
</cp:coreProperties>
</file>